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717" r:id="rId5"/>
    <p:sldId id="437" r:id="rId6"/>
    <p:sldId id="646" r:id="rId7"/>
    <p:sldId id="788" r:id="rId8"/>
    <p:sldId id="440" r:id="rId9"/>
    <p:sldId id="488" r:id="rId10"/>
    <p:sldId id="492" r:id="rId11"/>
    <p:sldId id="782" r:id="rId12"/>
    <p:sldId id="783" r:id="rId13"/>
    <p:sldId id="784" r:id="rId14"/>
    <p:sldId id="564" r:id="rId15"/>
    <p:sldId id="490" r:id="rId16"/>
    <p:sldId id="785" r:id="rId17"/>
    <p:sldId id="786" r:id="rId18"/>
    <p:sldId id="787" r:id="rId19"/>
    <p:sldId id="566" r:id="rId20"/>
    <p:sldId id="576" r:id="rId21"/>
    <p:sldId id="496" r:id="rId22"/>
    <p:sldId id="603" r:id="rId23"/>
    <p:sldId id="577" r:id="rId24"/>
    <p:sldId id="575" r:id="rId25"/>
    <p:sldId id="578" r:id="rId26"/>
    <p:sldId id="592" r:id="rId27"/>
    <p:sldId id="593" r:id="rId28"/>
    <p:sldId id="595" r:id="rId29"/>
    <p:sldId id="509" r:id="rId30"/>
    <p:sldId id="581" r:id="rId31"/>
    <p:sldId id="579" r:id="rId32"/>
    <p:sldId id="580" r:id="rId33"/>
    <p:sldId id="500" r:id="rId34"/>
    <p:sldId id="502" r:id="rId35"/>
    <p:sldId id="602" r:id="rId36"/>
    <p:sldId id="504" r:id="rId37"/>
    <p:sldId id="435" r:id="rId38"/>
    <p:sldId id="598" r:id="rId39"/>
    <p:sldId id="439" r:id="rId40"/>
    <p:sldId id="352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70" r:id="rId50"/>
    <p:sldId id="789" r:id="rId51"/>
    <p:sldId id="790" r:id="rId52"/>
    <p:sldId id="791" r:id="rId53"/>
    <p:sldId id="792" r:id="rId54"/>
    <p:sldId id="793" r:id="rId55"/>
    <p:sldId id="794" r:id="rId56"/>
    <p:sldId id="795" r:id="rId57"/>
    <p:sldId id="79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ole, Jennifer CTR (FHWA)" initials="PJC(" lastIdx="17" clrIdx="0"/>
  <p:cmAuthor id="2" name="Vanlandingham, Dawn (FHWA)" initials="VD(" lastIdx="2" clrIdx="1"/>
  <p:cmAuthor id="3" name="James, Rachel (FHWA)" initials="JR(" lastIdx="13" clrIdx="2"/>
  <p:cmAuthor id="4" name="Christian Hamaker" initials="CH" lastIdx="28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AD495E"/>
    <a:srgbClr val="FF660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4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2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#1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#3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#4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5C2048-C1D0-4591-8844-5E2C14C78E44}" type="doc">
      <dgm:prSet loTypeId="urn:microsoft.com/office/officeart/2011/layout/HexagonRadial" loCatId="officeonline" qsTypeId="urn:microsoft.com/office/officeart/2005/8/quickstyle/simple5#2" qsCatId="simple" csTypeId="urn:microsoft.com/office/officeart/2005/8/colors/accent0_1#2" csCatId="mainScheme" phldr="1"/>
      <dgm:spPr/>
      <dgm:t>
        <a:bodyPr/>
        <a:lstStyle/>
        <a:p>
          <a:endParaRPr lang="en-US"/>
        </a:p>
      </dgm:t>
    </dgm:pt>
    <dgm:pt modelId="{06E1DD42-581E-4D80-AB7B-D5749E554E70}">
      <dgm:prSet phldrT="[Text]"/>
      <dgm:spPr/>
      <dgm:t>
        <a:bodyPr/>
        <a:lstStyle/>
        <a:p>
          <a:r>
            <a:rPr lang="en-US" dirty="0"/>
            <a:t>Field Data</a:t>
          </a:r>
        </a:p>
      </dgm:t>
    </dgm:pt>
    <dgm:pt modelId="{546D9987-4807-436B-9CDD-EABCAF298597}" cxnId="{0FB5255C-CC71-4585-A1F9-D901761CF419}" type="parTrans">
      <dgm:prSet/>
      <dgm:spPr/>
      <dgm:t>
        <a:bodyPr/>
        <a:lstStyle/>
        <a:p>
          <a:endParaRPr lang="en-US"/>
        </a:p>
      </dgm:t>
    </dgm:pt>
    <dgm:pt modelId="{68E00263-17AC-43F6-8431-CD7F2CA4736D}" cxnId="{0FB5255C-CC71-4585-A1F9-D901761CF419}" type="sibTrans">
      <dgm:prSet/>
      <dgm:spPr/>
      <dgm:t>
        <a:bodyPr/>
        <a:lstStyle/>
        <a:p>
          <a:endParaRPr lang="en-US"/>
        </a:p>
      </dgm:t>
    </dgm:pt>
    <dgm:pt modelId="{22786E4E-63A4-4AB1-A4D3-DE4A1DF198DA}">
      <dgm:prSet phldrT="[Text]"/>
      <dgm:spPr/>
      <dgm:t>
        <a:bodyPr/>
        <a:lstStyle/>
        <a:p>
          <a:r>
            <a:rPr lang="en-US" dirty="0"/>
            <a:t>Optimizing scheduling and routing, Safety &amp; Emissions Models</a:t>
          </a:r>
        </a:p>
      </dgm:t>
    </dgm:pt>
    <dgm:pt modelId="{1A07D124-82D2-4CC3-85CD-CBB38C64CA71}" cxnId="{490E4EC6-1ED0-4C2F-B022-68E7F4C74DC4}" type="parTrans">
      <dgm:prSet/>
      <dgm:spPr/>
      <dgm:t>
        <a:bodyPr/>
        <a:lstStyle/>
        <a:p>
          <a:endParaRPr lang="en-US"/>
        </a:p>
      </dgm:t>
    </dgm:pt>
    <dgm:pt modelId="{F4B92891-D349-4056-9016-6AC47644FF13}" cxnId="{490E4EC6-1ED0-4C2F-B022-68E7F4C74DC4}" type="sibTrans">
      <dgm:prSet/>
      <dgm:spPr/>
      <dgm:t>
        <a:bodyPr/>
        <a:lstStyle/>
        <a:p>
          <a:endParaRPr lang="en-US"/>
        </a:p>
      </dgm:t>
    </dgm:pt>
    <dgm:pt modelId="{EC34B7C9-187D-48E0-85D2-CF8013D8D789}">
      <dgm:prSet phldrT="[Text]"/>
      <dgm:spPr/>
      <dgm:t>
        <a:bodyPr/>
        <a:lstStyle/>
        <a:p>
          <a:r>
            <a:rPr lang="en-US" dirty="0"/>
            <a:t>HCM &amp; Signal Timing Models</a:t>
          </a:r>
        </a:p>
      </dgm:t>
    </dgm:pt>
    <dgm:pt modelId="{7445C809-C9A3-4D41-AD4C-701FB1DE1AA0}" cxnId="{871D241C-6D2C-45B8-BE2A-C14EFC6CFE31}" type="parTrans">
      <dgm:prSet/>
      <dgm:spPr/>
      <dgm:t>
        <a:bodyPr/>
        <a:lstStyle/>
        <a:p>
          <a:endParaRPr lang="en-US"/>
        </a:p>
      </dgm:t>
    </dgm:pt>
    <dgm:pt modelId="{BA35D2C9-E404-4111-A001-CAB5702D1F9F}" cxnId="{871D241C-6D2C-45B8-BE2A-C14EFC6CFE31}" type="sibTrans">
      <dgm:prSet/>
      <dgm:spPr/>
      <dgm:t>
        <a:bodyPr/>
        <a:lstStyle/>
        <a:p>
          <a:endParaRPr lang="en-US"/>
        </a:p>
      </dgm:t>
    </dgm:pt>
    <dgm:pt modelId="{25D0BC2E-D8B7-4B4C-B8E8-7CC06BC4C312}">
      <dgm:prSet phldrT="[Text]"/>
      <dgm:spPr/>
      <dgm:t>
        <a:bodyPr/>
        <a:lstStyle/>
        <a:p>
          <a:r>
            <a:rPr lang="en-US" dirty="0"/>
            <a:t>Micro-simulation Models</a:t>
          </a:r>
        </a:p>
      </dgm:t>
    </dgm:pt>
    <dgm:pt modelId="{3FFCDBFD-0652-4C24-9C42-1DA649437987}" cxnId="{2D7BAE02-0E40-47E0-9DD1-695CDC54E521}" type="parTrans">
      <dgm:prSet/>
      <dgm:spPr/>
      <dgm:t>
        <a:bodyPr/>
        <a:lstStyle/>
        <a:p>
          <a:endParaRPr lang="en-US"/>
        </a:p>
      </dgm:t>
    </dgm:pt>
    <dgm:pt modelId="{D860B475-3B07-4606-8F33-5FAE56F84C9C}" cxnId="{2D7BAE02-0E40-47E0-9DD1-695CDC54E521}" type="sibTrans">
      <dgm:prSet/>
      <dgm:spPr/>
      <dgm:t>
        <a:bodyPr/>
        <a:lstStyle/>
        <a:p>
          <a:endParaRPr lang="en-US"/>
        </a:p>
      </dgm:t>
    </dgm:pt>
    <dgm:pt modelId="{B3B2E6F3-6E41-449C-BCBD-25EAE245986D}">
      <dgm:prSet phldrT="[Text]"/>
      <dgm:spPr/>
      <dgm:t>
        <a:bodyPr/>
        <a:lstStyle/>
        <a:p>
          <a:r>
            <a:rPr lang="en-US" dirty="0"/>
            <a:t>Dynamic Traffic Assignment Models</a:t>
          </a:r>
        </a:p>
      </dgm:t>
    </dgm:pt>
    <dgm:pt modelId="{1CAB2E66-AED6-47B5-9271-733643CA42A6}" cxnId="{27BEBAFB-E3F3-43D9-9F2F-8FD57430AC96}" type="parTrans">
      <dgm:prSet/>
      <dgm:spPr/>
      <dgm:t>
        <a:bodyPr/>
        <a:lstStyle/>
        <a:p>
          <a:endParaRPr lang="en-US"/>
        </a:p>
      </dgm:t>
    </dgm:pt>
    <dgm:pt modelId="{793FE863-F68F-4F64-A2A5-3BD1191B6926}" cxnId="{27BEBAFB-E3F3-43D9-9F2F-8FD57430AC96}" type="sibTrans">
      <dgm:prSet/>
      <dgm:spPr/>
      <dgm:t>
        <a:bodyPr/>
        <a:lstStyle/>
        <a:p>
          <a:endParaRPr lang="en-US"/>
        </a:p>
      </dgm:t>
    </dgm:pt>
    <dgm:pt modelId="{76307505-1441-4572-A9C4-2A8C0B8D01F4}">
      <dgm:prSet phldrT="[Text]"/>
      <dgm:spPr/>
      <dgm:t>
        <a:bodyPr/>
        <a:lstStyle/>
        <a:p>
          <a:r>
            <a:rPr lang="en-US" dirty="0"/>
            <a:t>Travel Demand Forecasting Models</a:t>
          </a:r>
        </a:p>
      </dgm:t>
    </dgm:pt>
    <dgm:pt modelId="{990A01C6-98A9-4728-A16C-DB3B92B39F25}" cxnId="{45364C5D-EAD2-40BB-A90E-EFDDCCD3C649}" type="parTrans">
      <dgm:prSet/>
      <dgm:spPr/>
      <dgm:t>
        <a:bodyPr/>
        <a:lstStyle/>
        <a:p>
          <a:endParaRPr lang="en-US"/>
        </a:p>
      </dgm:t>
    </dgm:pt>
    <dgm:pt modelId="{1AF7C470-93FF-42DE-A2E7-4ED04CF4087D}" cxnId="{45364C5D-EAD2-40BB-A90E-EFDDCCD3C649}" type="sibTrans">
      <dgm:prSet/>
      <dgm:spPr/>
      <dgm:t>
        <a:bodyPr/>
        <a:lstStyle/>
        <a:p>
          <a:endParaRPr lang="en-US"/>
        </a:p>
      </dgm:t>
    </dgm:pt>
    <dgm:pt modelId="{12956DA9-1058-4BF2-AC75-EF6695654B89}">
      <dgm:prSet phldrT="[Text]"/>
      <dgm:spPr/>
      <dgm:t>
        <a:bodyPr/>
        <a:lstStyle/>
        <a:p>
          <a:r>
            <a:rPr lang="en-US" dirty="0"/>
            <a:t>Data Hub</a:t>
          </a:r>
        </a:p>
      </dgm:t>
    </dgm:pt>
    <dgm:pt modelId="{1FA80158-147A-48FB-9205-582B5885AFFB}" cxnId="{C8B9392C-6BAA-4EE2-958E-59A2C9C7E5AC}" type="sibTrans">
      <dgm:prSet/>
      <dgm:spPr/>
      <dgm:t>
        <a:bodyPr/>
        <a:lstStyle/>
        <a:p>
          <a:endParaRPr lang="en-US"/>
        </a:p>
      </dgm:t>
    </dgm:pt>
    <dgm:pt modelId="{F5370E3D-0429-4C33-920E-2783B1D5D7CC}" cxnId="{C8B9392C-6BAA-4EE2-958E-59A2C9C7E5AC}" type="parTrans">
      <dgm:prSet/>
      <dgm:spPr/>
      <dgm:t>
        <a:bodyPr/>
        <a:lstStyle/>
        <a:p>
          <a:endParaRPr lang="en-US"/>
        </a:p>
      </dgm:t>
    </dgm:pt>
    <dgm:pt modelId="{4512D27A-FBF0-45FA-A98C-3A05B7B6D26D}" type="pres">
      <dgm:prSet presAssocID="{6C5C2048-C1D0-4591-8844-5E2C14C78E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4C7F924-A6FB-454B-A799-AE32A0595BD4}" type="pres">
      <dgm:prSet presAssocID="{12956DA9-1058-4BF2-AC75-EF6695654B89}" presName="Parent" presStyleLbl="node0" presStyleIdx="0" presStyleCnt="1">
        <dgm:presLayoutVars>
          <dgm:chMax val="6"/>
          <dgm:chPref val="6"/>
        </dgm:presLayoutVars>
      </dgm:prSet>
      <dgm:spPr/>
    </dgm:pt>
    <dgm:pt modelId="{51B488D7-83B9-4BE5-A0DC-056A0629F9A2}" type="pres">
      <dgm:prSet presAssocID="{06E1DD42-581E-4D80-AB7B-D5749E554E70}" presName="Accent1" presStyleCnt="0"/>
      <dgm:spPr/>
    </dgm:pt>
    <dgm:pt modelId="{4D6F8E0B-0AF3-40D5-A5CC-30986F44AAEF}" type="pres">
      <dgm:prSet presAssocID="{06E1DD42-581E-4D80-AB7B-D5749E554E70}" presName="Accent" presStyleLbl="bgShp" presStyleIdx="0" presStyleCnt="6"/>
      <dgm:spPr/>
    </dgm:pt>
    <dgm:pt modelId="{5E593337-AB06-4724-B406-EEC2944C6143}" type="pres">
      <dgm:prSet presAssocID="{06E1DD42-581E-4D80-AB7B-D5749E554E70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D553C59-2315-4C03-B89A-59CBC9A074F8}" type="pres">
      <dgm:prSet presAssocID="{22786E4E-63A4-4AB1-A4D3-DE4A1DF198DA}" presName="Accent2" presStyleCnt="0"/>
      <dgm:spPr/>
    </dgm:pt>
    <dgm:pt modelId="{6EDEB104-6957-4173-9B23-BA967E80BC91}" type="pres">
      <dgm:prSet presAssocID="{22786E4E-63A4-4AB1-A4D3-DE4A1DF198DA}" presName="Accent" presStyleLbl="bgShp" presStyleIdx="1" presStyleCnt="6"/>
      <dgm:spPr>
        <a:noFill/>
      </dgm:spPr>
    </dgm:pt>
    <dgm:pt modelId="{6A40E36C-87ED-4EDF-9B6A-511242323940}" type="pres">
      <dgm:prSet presAssocID="{22786E4E-63A4-4AB1-A4D3-DE4A1DF198DA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21F1CC1-4FD6-4706-A63E-C609DA652840}" type="pres">
      <dgm:prSet presAssocID="{EC34B7C9-187D-48E0-85D2-CF8013D8D789}" presName="Accent3" presStyleCnt="0"/>
      <dgm:spPr/>
    </dgm:pt>
    <dgm:pt modelId="{64E7802A-4DBE-4FD2-93C7-ACDABD584CDD}" type="pres">
      <dgm:prSet presAssocID="{EC34B7C9-187D-48E0-85D2-CF8013D8D789}" presName="Accent" presStyleLbl="bgShp" presStyleIdx="2" presStyleCnt="6"/>
      <dgm:spPr>
        <a:noFill/>
      </dgm:spPr>
    </dgm:pt>
    <dgm:pt modelId="{4538495D-6D78-4449-B692-079373E342C5}" type="pres">
      <dgm:prSet presAssocID="{EC34B7C9-187D-48E0-85D2-CF8013D8D78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0CA62F0-40F6-496A-9FCA-C28D4AC677ED}" type="pres">
      <dgm:prSet presAssocID="{25D0BC2E-D8B7-4B4C-B8E8-7CC06BC4C312}" presName="Accent4" presStyleCnt="0"/>
      <dgm:spPr/>
    </dgm:pt>
    <dgm:pt modelId="{0BE847A5-7988-45B6-AA97-1331D5481B23}" type="pres">
      <dgm:prSet presAssocID="{25D0BC2E-D8B7-4B4C-B8E8-7CC06BC4C312}" presName="Accent" presStyleLbl="bgShp" presStyleIdx="3" presStyleCnt="6"/>
      <dgm:spPr>
        <a:noFill/>
      </dgm:spPr>
    </dgm:pt>
    <dgm:pt modelId="{3B1B794E-4869-4B2F-AC11-8EB83390829A}" type="pres">
      <dgm:prSet presAssocID="{25D0BC2E-D8B7-4B4C-B8E8-7CC06BC4C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CA7C40-E5DD-4420-BCD4-0389E962177B}" type="pres">
      <dgm:prSet presAssocID="{B3B2E6F3-6E41-449C-BCBD-25EAE245986D}" presName="Accent5" presStyleCnt="0"/>
      <dgm:spPr/>
    </dgm:pt>
    <dgm:pt modelId="{8A807E00-0DB8-4F4D-9343-ACC3EF6B6E03}" type="pres">
      <dgm:prSet presAssocID="{B3B2E6F3-6E41-449C-BCBD-25EAE245986D}" presName="Accent" presStyleLbl="bgShp" presStyleIdx="4" presStyleCnt="6"/>
      <dgm:spPr>
        <a:noFill/>
      </dgm:spPr>
    </dgm:pt>
    <dgm:pt modelId="{4962FA62-0C09-40D6-B79A-E14BEB514BC0}" type="pres">
      <dgm:prSet presAssocID="{B3B2E6F3-6E41-449C-BCBD-25EAE245986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B15AEA7-E5B5-44B8-B216-7C5268CF3862}" type="pres">
      <dgm:prSet presAssocID="{76307505-1441-4572-A9C4-2A8C0B8D01F4}" presName="Accent6" presStyleCnt="0"/>
      <dgm:spPr/>
    </dgm:pt>
    <dgm:pt modelId="{3BF1F0C5-AB90-47D5-A95A-509130FA8144}" type="pres">
      <dgm:prSet presAssocID="{76307505-1441-4572-A9C4-2A8C0B8D01F4}" presName="Accent" presStyleLbl="bgShp" presStyleIdx="5" presStyleCnt="6" custLinFactY="-100000" custLinFactNeighborX="85557" custLinFactNeighborY="-108141"/>
      <dgm:spPr>
        <a:noFill/>
      </dgm:spPr>
    </dgm:pt>
    <dgm:pt modelId="{F9B44C95-E17A-44EA-9B34-5B7D6E207A4C}" type="pres">
      <dgm:prSet presAssocID="{76307505-1441-4572-A9C4-2A8C0B8D01F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D7BAE02-0E40-47E0-9DD1-695CDC54E521}" srcId="{12956DA9-1058-4BF2-AC75-EF6695654B89}" destId="{25D0BC2E-D8B7-4B4C-B8E8-7CC06BC4C312}" srcOrd="3" destOrd="0" parTransId="{3FFCDBFD-0652-4C24-9C42-1DA649437987}" sibTransId="{D860B475-3B07-4606-8F33-5FAE56F84C9C}"/>
    <dgm:cxn modelId="{387D010F-2A0C-4B98-B505-BF82F48636DC}" type="presOf" srcId="{B3B2E6F3-6E41-449C-BCBD-25EAE245986D}" destId="{4962FA62-0C09-40D6-B79A-E14BEB514BC0}" srcOrd="0" destOrd="0" presId="urn:microsoft.com/office/officeart/2011/layout/HexagonRadial"/>
    <dgm:cxn modelId="{871D241C-6D2C-45B8-BE2A-C14EFC6CFE31}" srcId="{12956DA9-1058-4BF2-AC75-EF6695654B89}" destId="{EC34B7C9-187D-48E0-85D2-CF8013D8D789}" srcOrd="2" destOrd="0" parTransId="{7445C809-C9A3-4D41-AD4C-701FB1DE1AA0}" sibTransId="{BA35D2C9-E404-4111-A001-CAB5702D1F9F}"/>
    <dgm:cxn modelId="{C8B9392C-6BAA-4EE2-958E-59A2C9C7E5AC}" srcId="{6C5C2048-C1D0-4591-8844-5E2C14C78E44}" destId="{12956DA9-1058-4BF2-AC75-EF6695654B89}" srcOrd="0" destOrd="0" parTransId="{F5370E3D-0429-4C33-920E-2783B1D5D7CC}" sibTransId="{1FA80158-147A-48FB-9205-582B5885AFFB}"/>
    <dgm:cxn modelId="{0FB5255C-CC71-4585-A1F9-D901761CF419}" srcId="{12956DA9-1058-4BF2-AC75-EF6695654B89}" destId="{06E1DD42-581E-4D80-AB7B-D5749E554E70}" srcOrd="0" destOrd="0" parTransId="{546D9987-4807-436B-9CDD-EABCAF298597}" sibTransId="{68E00263-17AC-43F6-8431-CD7F2CA4736D}"/>
    <dgm:cxn modelId="{45364C5D-EAD2-40BB-A90E-EFDDCCD3C649}" srcId="{12956DA9-1058-4BF2-AC75-EF6695654B89}" destId="{76307505-1441-4572-A9C4-2A8C0B8D01F4}" srcOrd="5" destOrd="0" parTransId="{990A01C6-98A9-4728-A16C-DB3B92B39F25}" sibTransId="{1AF7C470-93FF-42DE-A2E7-4ED04CF4087D}"/>
    <dgm:cxn modelId="{61E82C4A-AC87-4525-AC98-9D1A34A9A9B2}" type="presOf" srcId="{6C5C2048-C1D0-4591-8844-5E2C14C78E44}" destId="{4512D27A-FBF0-45FA-A98C-3A05B7B6D26D}" srcOrd="0" destOrd="0" presId="urn:microsoft.com/office/officeart/2011/layout/HexagonRadial"/>
    <dgm:cxn modelId="{C5050076-A868-41EF-9159-607CEDC9D5D6}" type="presOf" srcId="{25D0BC2E-D8B7-4B4C-B8E8-7CC06BC4C312}" destId="{3B1B794E-4869-4B2F-AC11-8EB83390829A}" srcOrd="0" destOrd="0" presId="urn:microsoft.com/office/officeart/2011/layout/HexagonRadial"/>
    <dgm:cxn modelId="{76129585-B830-4391-9625-F9DE5C9345A4}" type="presOf" srcId="{06E1DD42-581E-4D80-AB7B-D5749E554E70}" destId="{5E593337-AB06-4724-B406-EEC2944C6143}" srcOrd="0" destOrd="0" presId="urn:microsoft.com/office/officeart/2011/layout/HexagonRadial"/>
    <dgm:cxn modelId="{14D26694-1E7E-4B09-A0B3-637E344567C9}" type="presOf" srcId="{76307505-1441-4572-A9C4-2A8C0B8D01F4}" destId="{F9B44C95-E17A-44EA-9B34-5B7D6E207A4C}" srcOrd="0" destOrd="0" presId="urn:microsoft.com/office/officeart/2011/layout/HexagonRadial"/>
    <dgm:cxn modelId="{A801169A-C2B2-403F-B060-DFD4689171D0}" type="presOf" srcId="{12956DA9-1058-4BF2-AC75-EF6695654B89}" destId="{94C7F924-A6FB-454B-A799-AE32A0595BD4}" srcOrd="0" destOrd="0" presId="urn:microsoft.com/office/officeart/2011/layout/HexagonRadial"/>
    <dgm:cxn modelId="{5B6277AE-E455-4269-8836-12559AB9F4F7}" type="presOf" srcId="{EC34B7C9-187D-48E0-85D2-CF8013D8D789}" destId="{4538495D-6D78-4449-B692-079373E342C5}" srcOrd="0" destOrd="0" presId="urn:microsoft.com/office/officeart/2011/layout/HexagonRadial"/>
    <dgm:cxn modelId="{490E4EC6-1ED0-4C2F-B022-68E7F4C74DC4}" srcId="{12956DA9-1058-4BF2-AC75-EF6695654B89}" destId="{22786E4E-63A4-4AB1-A4D3-DE4A1DF198DA}" srcOrd="1" destOrd="0" parTransId="{1A07D124-82D2-4CC3-85CD-CBB38C64CA71}" sibTransId="{F4B92891-D349-4056-9016-6AC47644FF13}"/>
    <dgm:cxn modelId="{2F6BF7E5-1C33-4956-8BDF-DA8FAE79BB6F}" type="presOf" srcId="{22786E4E-63A4-4AB1-A4D3-DE4A1DF198DA}" destId="{6A40E36C-87ED-4EDF-9B6A-511242323940}" srcOrd="0" destOrd="0" presId="urn:microsoft.com/office/officeart/2011/layout/HexagonRadial"/>
    <dgm:cxn modelId="{27BEBAFB-E3F3-43D9-9F2F-8FD57430AC96}" srcId="{12956DA9-1058-4BF2-AC75-EF6695654B89}" destId="{B3B2E6F3-6E41-449C-BCBD-25EAE245986D}" srcOrd="4" destOrd="0" parTransId="{1CAB2E66-AED6-47B5-9271-733643CA42A6}" sibTransId="{793FE863-F68F-4F64-A2A5-3BD1191B6926}"/>
    <dgm:cxn modelId="{34B14A43-8D2D-4845-BD06-8596BB4F989C}" type="presParOf" srcId="{4512D27A-FBF0-45FA-A98C-3A05B7B6D26D}" destId="{94C7F924-A6FB-454B-A799-AE32A0595BD4}" srcOrd="0" destOrd="0" presId="urn:microsoft.com/office/officeart/2011/layout/HexagonRadial"/>
    <dgm:cxn modelId="{17E5C961-A812-4FFC-84DF-05BD9C9B2784}" type="presParOf" srcId="{4512D27A-FBF0-45FA-A98C-3A05B7B6D26D}" destId="{51B488D7-83B9-4BE5-A0DC-056A0629F9A2}" srcOrd="1" destOrd="0" presId="urn:microsoft.com/office/officeart/2011/layout/HexagonRadial"/>
    <dgm:cxn modelId="{D26F391D-E649-4A6B-8967-DC4E1816C365}" type="presParOf" srcId="{51B488D7-83B9-4BE5-A0DC-056A0629F9A2}" destId="{4D6F8E0B-0AF3-40D5-A5CC-30986F44AAEF}" srcOrd="0" destOrd="0" presId="urn:microsoft.com/office/officeart/2011/layout/HexagonRadial"/>
    <dgm:cxn modelId="{B639B5CE-29B0-40D5-92C8-CFB89AF07C5B}" type="presParOf" srcId="{4512D27A-FBF0-45FA-A98C-3A05B7B6D26D}" destId="{5E593337-AB06-4724-B406-EEC2944C6143}" srcOrd="2" destOrd="0" presId="urn:microsoft.com/office/officeart/2011/layout/HexagonRadial"/>
    <dgm:cxn modelId="{1666DB61-CFFB-4144-8F66-D366D4D3C2AE}" type="presParOf" srcId="{4512D27A-FBF0-45FA-A98C-3A05B7B6D26D}" destId="{BD553C59-2315-4C03-B89A-59CBC9A074F8}" srcOrd="3" destOrd="0" presId="urn:microsoft.com/office/officeart/2011/layout/HexagonRadial"/>
    <dgm:cxn modelId="{0BA87DE2-71C2-4C75-BA39-630B8CFC43F2}" type="presParOf" srcId="{BD553C59-2315-4C03-B89A-59CBC9A074F8}" destId="{6EDEB104-6957-4173-9B23-BA967E80BC91}" srcOrd="0" destOrd="0" presId="urn:microsoft.com/office/officeart/2011/layout/HexagonRadial"/>
    <dgm:cxn modelId="{4B6B7BA7-E428-42BC-8FA1-ABE729FCE97D}" type="presParOf" srcId="{4512D27A-FBF0-45FA-A98C-3A05B7B6D26D}" destId="{6A40E36C-87ED-4EDF-9B6A-511242323940}" srcOrd="4" destOrd="0" presId="urn:microsoft.com/office/officeart/2011/layout/HexagonRadial"/>
    <dgm:cxn modelId="{71097921-D319-48C6-A266-E14739BEC38B}" type="presParOf" srcId="{4512D27A-FBF0-45FA-A98C-3A05B7B6D26D}" destId="{521F1CC1-4FD6-4706-A63E-C609DA652840}" srcOrd="5" destOrd="0" presId="urn:microsoft.com/office/officeart/2011/layout/HexagonRadial"/>
    <dgm:cxn modelId="{7C700AE2-7938-46F1-A54B-AA78E64CEB97}" type="presParOf" srcId="{521F1CC1-4FD6-4706-A63E-C609DA652840}" destId="{64E7802A-4DBE-4FD2-93C7-ACDABD584CDD}" srcOrd="0" destOrd="0" presId="urn:microsoft.com/office/officeart/2011/layout/HexagonRadial"/>
    <dgm:cxn modelId="{89ACB705-1F56-4F74-9489-47D774495AB3}" type="presParOf" srcId="{4512D27A-FBF0-45FA-A98C-3A05B7B6D26D}" destId="{4538495D-6D78-4449-B692-079373E342C5}" srcOrd="6" destOrd="0" presId="urn:microsoft.com/office/officeart/2011/layout/HexagonRadial"/>
    <dgm:cxn modelId="{61E55F1C-8718-4C2C-B5DB-65AAE5A220D0}" type="presParOf" srcId="{4512D27A-FBF0-45FA-A98C-3A05B7B6D26D}" destId="{60CA62F0-40F6-496A-9FCA-C28D4AC677ED}" srcOrd="7" destOrd="0" presId="urn:microsoft.com/office/officeart/2011/layout/HexagonRadial"/>
    <dgm:cxn modelId="{9AF96E5B-E5C8-40D0-8A20-B71D4A72288B}" type="presParOf" srcId="{60CA62F0-40F6-496A-9FCA-C28D4AC677ED}" destId="{0BE847A5-7988-45B6-AA97-1331D5481B23}" srcOrd="0" destOrd="0" presId="urn:microsoft.com/office/officeart/2011/layout/HexagonRadial"/>
    <dgm:cxn modelId="{03EBE605-8955-4206-AF78-C606DD256141}" type="presParOf" srcId="{4512D27A-FBF0-45FA-A98C-3A05B7B6D26D}" destId="{3B1B794E-4869-4B2F-AC11-8EB83390829A}" srcOrd="8" destOrd="0" presId="urn:microsoft.com/office/officeart/2011/layout/HexagonRadial"/>
    <dgm:cxn modelId="{A6716B81-BE35-49B3-A266-91B2EF7B00EB}" type="presParOf" srcId="{4512D27A-FBF0-45FA-A98C-3A05B7B6D26D}" destId="{31CA7C40-E5DD-4420-BCD4-0389E962177B}" srcOrd="9" destOrd="0" presId="urn:microsoft.com/office/officeart/2011/layout/HexagonRadial"/>
    <dgm:cxn modelId="{790F6888-468E-43EF-BB58-D4C85F7FC06C}" type="presParOf" srcId="{31CA7C40-E5DD-4420-BCD4-0389E962177B}" destId="{8A807E00-0DB8-4F4D-9343-ACC3EF6B6E03}" srcOrd="0" destOrd="0" presId="urn:microsoft.com/office/officeart/2011/layout/HexagonRadial"/>
    <dgm:cxn modelId="{675561C4-9023-487A-B28D-CC1A7E2CCF5E}" type="presParOf" srcId="{4512D27A-FBF0-45FA-A98C-3A05B7B6D26D}" destId="{4962FA62-0C09-40D6-B79A-E14BEB514BC0}" srcOrd="10" destOrd="0" presId="urn:microsoft.com/office/officeart/2011/layout/HexagonRadial"/>
    <dgm:cxn modelId="{B0A1CC3E-D6AD-4141-A2B3-83B97140475C}" type="presParOf" srcId="{4512D27A-FBF0-45FA-A98C-3A05B7B6D26D}" destId="{1B15AEA7-E5B5-44B8-B216-7C5268CF3862}" srcOrd="11" destOrd="0" presId="urn:microsoft.com/office/officeart/2011/layout/HexagonRadial"/>
    <dgm:cxn modelId="{179C8B48-591F-4D18-BF4D-647B139B58B9}" type="presParOf" srcId="{1B15AEA7-E5B5-44B8-B216-7C5268CF3862}" destId="{3BF1F0C5-AB90-47D5-A95A-509130FA8144}" srcOrd="0" destOrd="0" presId="urn:microsoft.com/office/officeart/2011/layout/HexagonRadial"/>
    <dgm:cxn modelId="{87D20731-E409-4A40-90BA-1A6374A77BB0}" type="presParOf" srcId="{4512D27A-FBF0-45FA-A98C-3A05B7B6D26D}" destId="{F9B44C95-E17A-44EA-9B34-5B7D6E207A4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5C2048-C1D0-4591-8844-5E2C14C78E44}" type="doc">
      <dgm:prSet loTypeId="urn:microsoft.com/office/officeart/2011/layout/HexagonRadial" loCatId="officeonline" qsTypeId="urn:microsoft.com/office/officeart/2005/8/quickstyle/simple5#3" qsCatId="simple" csTypeId="urn:microsoft.com/office/officeart/2005/8/colors/colorful5#1" csCatId="colorful" phldr="1"/>
      <dgm:spPr/>
      <dgm:t>
        <a:bodyPr/>
        <a:lstStyle/>
        <a:p>
          <a:endParaRPr lang="en-US"/>
        </a:p>
      </dgm:t>
    </dgm:pt>
    <dgm:pt modelId="{06E1DD42-581E-4D80-AB7B-D5749E554E70}">
      <dgm:prSet phldrT="[Text]" custT="1"/>
      <dgm:spPr/>
      <dgm:t>
        <a:bodyPr/>
        <a:lstStyle/>
        <a:p>
          <a:r>
            <a:rPr lang="en-US" altLang="zh-CN" sz="1300" dirty="0"/>
            <a:t>Big</a:t>
          </a:r>
          <a:r>
            <a:rPr lang="en-US" sz="1300" dirty="0"/>
            <a:t> Data</a:t>
          </a:r>
        </a:p>
      </dgm:t>
    </dgm:pt>
    <dgm:pt modelId="{546D9987-4807-436B-9CDD-EABCAF298597}" cxnId="{0FB5255C-CC71-4585-A1F9-D901761CF419}" type="parTrans">
      <dgm:prSet/>
      <dgm:spPr/>
      <dgm:t>
        <a:bodyPr/>
        <a:lstStyle/>
        <a:p>
          <a:endParaRPr lang="en-US"/>
        </a:p>
      </dgm:t>
    </dgm:pt>
    <dgm:pt modelId="{68E00263-17AC-43F6-8431-CD7F2CA4736D}" cxnId="{0FB5255C-CC71-4585-A1F9-D901761CF419}" type="sibTrans">
      <dgm:prSet/>
      <dgm:spPr/>
      <dgm:t>
        <a:bodyPr/>
        <a:lstStyle/>
        <a:p>
          <a:endParaRPr lang="en-US"/>
        </a:p>
      </dgm:t>
    </dgm:pt>
    <dgm:pt modelId="{22786E4E-63A4-4AB1-A4D3-DE4A1DF198DA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altLang="zh-CN" sz="1300" dirty="0" err="1"/>
            <a:t>Multimodel</a:t>
          </a:r>
          <a:r>
            <a:rPr lang="en-US" altLang="zh-CN" sz="1300" dirty="0"/>
            <a:t> </a:t>
          </a:r>
          <a:r>
            <a:rPr lang="en-US" sz="1300" dirty="0"/>
            <a:t>Optimization</a:t>
          </a:r>
        </a:p>
        <a:p>
          <a:pPr>
            <a:spcAft>
              <a:spcPts val="0"/>
            </a:spcAft>
          </a:pPr>
          <a:r>
            <a:rPr lang="en-US" sz="1300" dirty="0"/>
            <a:t>&amp;</a:t>
          </a:r>
        </a:p>
        <a:p>
          <a:pPr>
            <a:spcAft>
              <a:spcPts val="0"/>
            </a:spcAft>
          </a:pPr>
          <a:r>
            <a:rPr lang="en-US" sz="1300" dirty="0"/>
            <a:t> Scheduling and Routing</a:t>
          </a:r>
        </a:p>
      </dgm:t>
    </dgm:pt>
    <dgm:pt modelId="{1A07D124-82D2-4CC3-85CD-CBB38C64CA71}" cxnId="{490E4EC6-1ED0-4C2F-B022-68E7F4C74DC4}" type="parTrans">
      <dgm:prSet/>
      <dgm:spPr/>
      <dgm:t>
        <a:bodyPr/>
        <a:lstStyle/>
        <a:p>
          <a:endParaRPr lang="en-US"/>
        </a:p>
      </dgm:t>
    </dgm:pt>
    <dgm:pt modelId="{F4B92891-D349-4056-9016-6AC47644FF13}" cxnId="{490E4EC6-1ED0-4C2F-B022-68E7F4C74DC4}" type="sibTrans">
      <dgm:prSet/>
      <dgm:spPr/>
      <dgm:t>
        <a:bodyPr/>
        <a:lstStyle/>
        <a:p>
          <a:endParaRPr lang="en-US"/>
        </a:p>
      </dgm:t>
    </dgm:pt>
    <dgm:pt modelId="{EC34B7C9-187D-48E0-85D2-CF8013D8D789}">
      <dgm:prSet phldrT="[Text]" custT="1"/>
      <dgm:spPr/>
      <dgm:t>
        <a:bodyPr/>
        <a:lstStyle/>
        <a:p>
          <a:r>
            <a:rPr lang="en-US" sz="1300" dirty="0"/>
            <a:t>Highway Capacity &amp; Signal Timing Models</a:t>
          </a:r>
        </a:p>
      </dgm:t>
    </dgm:pt>
    <dgm:pt modelId="{7445C809-C9A3-4D41-AD4C-701FB1DE1AA0}" cxnId="{871D241C-6D2C-45B8-BE2A-C14EFC6CFE31}" type="parTrans">
      <dgm:prSet/>
      <dgm:spPr/>
      <dgm:t>
        <a:bodyPr/>
        <a:lstStyle/>
        <a:p>
          <a:endParaRPr lang="en-US"/>
        </a:p>
      </dgm:t>
    </dgm:pt>
    <dgm:pt modelId="{BA35D2C9-E404-4111-A001-CAB5702D1F9F}" cxnId="{871D241C-6D2C-45B8-BE2A-C14EFC6CFE31}" type="sibTrans">
      <dgm:prSet/>
      <dgm:spPr/>
      <dgm:t>
        <a:bodyPr/>
        <a:lstStyle/>
        <a:p>
          <a:endParaRPr lang="en-US"/>
        </a:p>
      </dgm:t>
    </dgm:pt>
    <dgm:pt modelId="{25D0BC2E-D8B7-4B4C-B8E8-7CC06BC4C312}">
      <dgm:prSet phldrT="[Text]" custT="1"/>
      <dgm:spPr/>
      <dgm:t>
        <a:bodyPr/>
        <a:lstStyle/>
        <a:p>
          <a:r>
            <a:rPr lang="en-US" sz="1300" dirty="0"/>
            <a:t>Micro-simulation Models</a:t>
          </a:r>
        </a:p>
      </dgm:t>
    </dgm:pt>
    <dgm:pt modelId="{3FFCDBFD-0652-4C24-9C42-1DA649437987}" cxnId="{2D7BAE02-0E40-47E0-9DD1-695CDC54E521}" type="parTrans">
      <dgm:prSet/>
      <dgm:spPr/>
      <dgm:t>
        <a:bodyPr/>
        <a:lstStyle/>
        <a:p>
          <a:endParaRPr lang="en-US"/>
        </a:p>
      </dgm:t>
    </dgm:pt>
    <dgm:pt modelId="{D860B475-3B07-4606-8F33-5FAE56F84C9C}" cxnId="{2D7BAE02-0E40-47E0-9DD1-695CDC54E521}" type="sibTrans">
      <dgm:prSet/>
      <dgm:spPr/>
      <dgm:t>
        <a:bodyPr/>
        <a:lstStyle/>
        <a:p>
          <a:endParaRPr lang="en-US"/>
        </a:p>
      </dgm:t>
    </dgm:pt>
    <dgm:pt modelId="{B3B2E6F3-6E41-449C-BCBD-25EAE245986D}">
      <dgm:prSet phldrT="[Text]" custT="1"/>
      <dgm:spPr/>
      <dgm:t>
        <a:bodyPr/>
        <a:lstStyle/>
        <a:p>
          <a:pPr>
            <a:lnSpc>
              <a:spcPct val="80000"/>
            </a:lnSpc>
          </a:pPr>
          <a:r>
            <a:rPr lang="en-US" sz="1300" dirty="0"/>
            <a:t>Traffic Stream Model &amp;Dynamic Assignment Models</a:t>
          </a:r>
        </a:p>
      </dgm:t>
    </dgm:pt>
    <dgm:pt modelId="{1CAB2E66-AED6-47B5-9271-733643CA42A6}" cxnId="{27BEBAFB-E3F3-43D9-9F2F-8FD57430AC96}" type="parTrans">
      <dgm:prSet/>
      <dgm:spPr/>
      <dgm:t>
        <a:bodyPr/>
        <a:lstStyle/>
        <a:p>
          <a:endParaRPr lang="en-US"/>
        </a:p>
      </dgm:t>
    </dgm:pt>
    <dgm:pt modelId="{793FE863-F68F-4F64-A2A5-3BD1191B6926}" cxnId="{27BEBAFB-E3F3-43D9-9F2F-8FD57430AC96}" type="sibTrans">
      <dgm:prSet/>
      <dgm:spPr/>
      <dgm:t>
        <a:bodyPr/>
        <a:lstStyle/>
        <a:p>
          <a:endParaRPr lang="en-US"/>
        </a:p>
      </dgm:t>
    </dgm:pt>
    <dgm:pt modelId="{76307505-1441-4572-A9C4-2A8C0B8D01F4}">
      <dgm:prSet phldrT="[Text]" custT="1"/>
      <dgm:spPr/>
      <dgm:t>
        <a:bodyPr/>
        <a:lstStyle/>
        <a:p>
          <a:r>
            <a:rPr lang="en-US" sz="1300" dirty="0"/>
            <a:t>Travel Demand Forecasting Models</a:t>
          </a:r>
        </a:p>
      </dgm:t>
    </dgm:pt>
    <dgm:pt modelId="{990A01C6-98A9-4728-A16C-DB3B92B39F25}" cxnId="{45364C5D-EAD2-40BB-A90E-EFDDCCD3C649}" type="parTrans">
      <dgm:prSet/>
      <dgm:spPr/>
      <dgm:t>
        <a:bodyPr/>
        <a:lstStyle/>
        <a:p>
          <a:endParaRPr lang="en-US"/>
        </a:p>
      </dgm:t>
    </dgm:pt>
    <dgm:pt modelId="{1AF7C470-93FF-42DE-A2E7-4ED04CF4087D}" cxnId="{45364C5D-EAD2-40BB-A90E-EFDDCCD3C649}" type="sibTrans">
      <dgm:prSet/>
      <dgm:spPr/>
      <dgm:t>
        <a:bodyPr/>
        <a:lstStyle/>
        <a:p>
          <a:endParaRPr lang="en-US"/>
        </a:p>
      </dgm:t>
    </dgm:pt>
    <dgm:pt modelId="{12956DA9-1058-4BF2-AC75-EF6695654B89}">
      <dgm:prSet phldrT="[Text]" custT="1"/>
      <dgm:spPr/>
      <dgm:t>
        <a:bodyPr/>
        <a:lstStyle/>
        <a:p>
          <a:r>
            <a:rPr lang="en-US" sz="1500" b="1" dirty="0"/>
            <a:t>AMS </a:t>
          </a:r>
          <a:br>
            <a:rPr lang="en-US" sz="1500" b="1" dirty="0"/>
          </a:br>
          <a:r>
            <a:rPr lang="en-US" sz="1500" b="1" dirty="0"/>
            <a:t>Data Hub</a:t>
          </a:r>
        </a:p>
      </dgm:t>
    </dgm:pt>
    <dgm:pt modelId="{1FA80158-147A-48FB-9205-582B5885AFFB}" cxnId="{C8B9392C-6BAA-4EE2-958E-59A2C9C7E5AC}" type="sibTrans">
      <dgm:prSet/>
      <dgm:spPr/>
      <dgm:t>
        <a:bodyPr/>
        <a:lstStyle/>
        <a:p>
          <a:endParaRPr lang="en-US"/>
        </a:p>
      </dgm:t>
    </dgm:pt>
    <dgm:pt modelId="{F5370E3D-0429-4C33-920E-2783B1D5D7CC}" cxnId="{C8B9392C-6BAA-4EE2-958E-59A2C9C7E5AC}" type="parTrans">
      <dgm:prSet/>
      <dgm:spPr/>
      <dgm:t>
        <a:bodyPr/>
        <a:lstStyle/>
        <a:p>
          <a:endParaRPr lang="en-US"/>
        </a:p>
      </dgm:t>
    </dgm:pt>
    <dgm:pt modelId="{4512D27A-FBF0-45FA-A98C-3A05B7B6D26D}" type="pres">
      <dgm:prSet presAssocID="{6C5C2048-C1D0-4591-8844-5E2C14C78E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4C7F924-A6FB-454B-A799-AE32A0595BD4}" type="pres">
      <dgm:prSet presAssocID="{12956DA9-1058-4BF2-AC75-EF6695654B89}" presName="Parent" presStyleLbl="node0" presStyleIdx="0" presStyleCnt="1">
        <dgm:presLayoutVars>
          <dgm:chMax val="6"/>
          <dgm:chPref val="6"/>
        </dgm:presLayoutVars>
      </dgm:prSet>
      <dgm:spPr/>
    </dgm:pt>
    <dgm:pt modelId="{51B488D7-83B9-4BE5-A0DC-056A0629F9A2}" type="pres">
      <dgm:prSet presAssocID="{06E1DD42-581E-4D80-AB7B-D5749E554E70}" presName="Accent1" presStyleCnt="0"/>
      <dgm:spPr/>
    </dgm:pt>
    <dgm:pt modelId="{4D6F8E0B-0AF3-40D5-A5CC-30986F44AAEF}" type="pres">
      <dgm:prSet presAssocID="{06E1DD42-581E-4D80-AB7B-D5749E554E70}" presName="Accent" presStyleLbl="bgShp" presStyleIdx="0" presStyleCnt="6"/>
      <dgm:spPr/>
    </dgm:pt>
    <dgm:pt modelId="{5E593337-AB06-4724-B406-EEC2944C6143}" type="pres">
      <dgm:prSet presAssocID="{06E1DD42-581E-4D80-AB7B-D5749E554E70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D553C59-2315-4C03-B89A-59CBC9A074F8}" type="pres">
      <dgm:prSet presAssocID="{22786E4E-63A4-4AB1-A4D3-DE4A1DF198DA}" presName="Accent2" presStyleCnt="0"/>
      <dgm:spPr/>
    </dgm:pt>
    <dgm:pt modelId="{6EDEB104-6957-4173-9B23-BA967E80BC91}" type="pres">
      <dgm:prSet presAssocID="{22786E4E-63A4-4AB1-A4D3-DE4A1DF198DA}" presName="Accent" presStyleLbl="bgShp" presStyleIdx="1" presStyleCnt="6"/>
      <dgm:spPr>
        <a:noFill/>
      </dgm:spPr>
    </dgm:pt>
    <dgm:pt modelId="{6A40E36C-87ED-4EDF-9B6A-511242323940}" type="pres">
      <dgm:prSet presAssocID="{22786E4E-63A4-4AB1-A4D3-DE4A1DF198DA}" presName="Child2" presStyleLbl="node1" presStyleIdx="1" presStyleCnt="6" custScaleX="109400">
        <dgm:presLayoutVars>
          <dgm:chMax val="0"/>
          <dgm:chPref val="0"/>
          <dgm:bulletEnabled val="1"/>
        </dgm:presLayoutVars>
      </dgm:prSet>
      <dgm:spPr/>
    </dgm:pt>
    <dgm:pt modelId="{521F1CC1-4FD6-4706-A63E-C609DA652840}" type="pres">
      <dgm:prSet presAssocID="{EC34B7C9-187D-48E0-85D2-CF8013D8D789}" presName="Accent3" presStyleCnt="0"/>
      <dgm:spPr/>
    </dgm:pt>
    <dgm:pt modelId="{64E7802A-4DBE-4FD2-93C7-ACDABD584CDD}" type="pres">
      <dgm:prSet presAssocID="{EC34B7C9-187D-48E0-85D2-CF8013D8D789}" presName="Accent" presStyleLbl="bgShp" presStyleIdx="2" presStyleCnt="6"/>
      <dgm:spPr>
        <a:noFill/>
      </dgm:spPr>
    </dgm:pt>
    <dgm:pt modelId="{4538495D-6D78-4449-B692-079373E342C5}" type="pres">
      <dgm:prSet presAssocID="{EC34B7C9-187D-48E0-85D2-CF8013D8D78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0CA62F0-40F6-496A-9FCA-C28D4AC677ED}" type="pres">
      <dgm:prSet presAssocID="{25D0BC2E-D8B7-4B4C-B8E8-7CC06BC4C312}" presName="Accent4" presStyleCnt="0"/>
      <dgm:spPr/>
    </dgm:pt>
    <dgm:pt modelId="{0BE847A5-7988-45B6-AA97-1331D5481B23}" type="pres">
      <dgm:prSet presAssocID="{25D0BC2E-D8B7-4B4C-B8E8-7CC06BC4C312}" presName="Accent" presStyleLbl="bgShp" presStyleIdx="3" presStyleCnt="6"/>
      <dgm:spPr>
        <a:noFill/>
      </dgm:spPr>
    </dgm:pt>
    <dgm:pt modelId="{3B1B794E-4869-4B2F-AC11-8EB83390829A}" type="pres">
      <dgm:prSet presAssocID="{25D0BC2E-D8B7-4B4C-B8E8-7CC06BC4C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CA7C40-E5DD-4420-BCD4-0389E962177B}" type="pres">
      <dgm:prSet presAssocID="{B3B2E6F3-6E41-449C-BCBD-25EAE245986D}" presName="Accent5" presStyleCnt="0"/>
      <dgm:spPr/>
    </dgm:pt>
    <dgm:pt modelId="{8A807E00-0DB8-4F4D-9343-ACC3EF6B6E03}" type="pres">
      <dgm:prSet presAssocID="{B3B2E6F3-6E41-449C-BCBD-25EAE245986D}" presName="Accent" presStyleLbl="bgShp" presStyleIdx="4" presStyleCnt="6"/>
      <dgm:spPr>
        <a:noFill/>
      </dgm:spPr>
    </dgm:pt>
    <dgm:pt modelId="{4962FA62-0C09-40D6-B79A-E14BEB514BC0}" type="pres">
      <dgm:prSet presAssocID="{B3B2E6F3-6E41-449C-BCBD-25EAE245986D}" presName="Child5" presStyleLbl="node1" presStyleIdx="4" presStyleCnt="6" custScaleY="105287">
        <dgm:presLayoutVars>
          <dgm:chMax val="0"/>
          <dgm:chPref val="0"/>
          <dgm:bulletEnabled val="1"/>
        </dgm:presLayoutVars>
      </dgm:prSet>
      <dgm:spPr/>
    </dgm:pt>
    <dgm:pt modelId="{1B15AEA7-E5B5-44B8-B216-7C5268CF3862}" type="pres">
      <dgm:prSet presAssocID="{76307505-1441-4572-A9C4-2A8C0B8D01F4}" presName="Accent6" presStyleCnt="0"/>
      <dgm:spPr/>
    </dgm:pt>
    <dgm:pt modelId="{3BF1F0C5-AB90-47D5-A95A-509130FA8144}" type="pres">
      <dgm:prSet presAssocID="{76307505-1441-4572-A9C4-2A8C0B8D01F4}" presName="Accent" presStyleLbl="bgShp" presStyleIdx="5" presStyleCnt="6" custLinFactY="-100000" custLinFactNeighborX="85557" custLinFactNeighborY="-108141"/>
      <dgm:spPr>
        <a:noFill/>
      </dgm:spPr>
    </dgm:pt>
    <dgm:pt modelId="{F9B44C95-E17A-44EA-9B34-5B7D6E207A4C}" type="pres">
      <dgm:prSet presAssocID="{76307505-1441-4572-A9C4-2A8C0B8D01F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6D72A00-7971-4BAB-8CAD-B5714302B851}" type="presOf" srcId="{76307505-1441-4572-A9C4-2A8C0B8D01F4}" destId="{F9B44C95-E17A-44EA-9B34-5B7D6E207A4C}" srcOrd="0" destOrd="0" presId="urn:microsoft.com/office/officeart/2011/layout/HexagonRadial"/>
    <dgm:cxn modelId="{2D7BAE02-0E40-47E0-9DD1-695CDC54E521}" srcId="{12956DA9-1058-4BF2-AC75-EF6695654B89}" destId="{25D0BC2E-D8B7-4B4C-B8E8-7CC06BC4C312}" srcOrd="3" destOrd="0" parTransId="{3FFCDBFD-0652-4C24-9C42-1DA649437987}" sibTransId="{D860B475-3B07-4606-8F33-5FAE56F84C9C}"/>
    <dgm:cxn modelId="{68757C1B-5FAD-4906-ADF1-A5540810720C}" type="presOf" srcId="{06E1DD42-581E-4D80-AB7B-D5749E554E70}" destId="{5E593337-AB06-4724-B406-EEC2944C6143}" srcOrd="0" destOrd="0" presId="urn:microsoft.com/office/officeart/2011/layout/HexagonRadial"/>
    <dgm:cxn modelId="{871D241C-6D2C-45B8-BE2A-C14EFC6CFE31}" srcId="{12956DA9-1058-4BF2-AC75-EF6695654B89}" destId="{EC34B7C9-187D-48E0-85D2-CF8013D8D789}" srcOrd="2" destOrd="0" parTransId="{7445C809-C9A3-4D41-AD4C-701FB1DE1AA0}" sibTransId="{BA35D2C9-E404-4111-A001-CAB5702D1F9F}"/>
    <dgm:cxn modelId="{C8B9392C-6BAA-4EE2-958E-59A2C9C7E5AC}" srcId="{6C5C2048-C1D0-4591-8844-5E2C14C78E44}" destId="{12956DA9-1058-4BF2-AC75-EF6695654B89}" srcOrd="0" destOrd="0" parTransId="{F5370E3D-0429-4C33-920E-2783B1D5D7CC}" sibTransId="{1FA80158-147A-48FB-9205-582B5885AFFB}"/>
    <dgm:cxn modelId="{0FB5255C-CC71-4585-A1F9-D901761CF419}" srcId="{12956DA9-1058-4BF2-AC75-EF6695654B89}" destId="{06E1DD42-581E-4D80-AB7B-D5749E554E70}" srcOrd="0" destOrd="0" parTransId="{546D9987-4807-436B-9CDD-EABCAF298597}" sibTransId="{68E00263-17AC-43F6-8431-CD7F2CA4736D}"/>
    <dgm:cxn modelId="{45364C5D-EAD2-40BB-A90E-EFDDCCD3C649}" srcId="{12956DA9-1058-4BF2-AC75-EF6695654B89}" destId="{76307505-1441-4572-A9C4-2A8C0B8D01F4}" srcOrd="5" destOrd="0" parTransId="{990A01C6-98A9-4728-A16C-DB3B92B39F25}" sibTransId="{1AF7C470-93FF-42DE-A2E7-4ED04CF4087D}"/>
    <dgm:cxn modelId="{FEE3C65F-A9B0-4295-ACCD-8913CEAFB808}" type="presOf" srcId="{6C5C2048-C1D0-4591-8844-5E2C14C78E44}" destId="{4512D27A-FBF0-45FA-A98C-3A05B7B6D26D}" srcOrd="0" destOrd="0" presId="urn:microsoft.com/office/officeart/2011/layout/HexagonRadial"/>
    <dgm:cxn modelId="{867CA785-0DA1-4E6F-9B64-B476B5929ADD}" type="presOf" srcId="{25D0BC2E-D8B7-4B4C-B8E8-7CC06BC4C312}" destId="{3B1B794E-4869-4B2F-AC11-8EB83390829A}" srcOrd="0" destOrd="0" presId="urn:microsoft.com/office/officeart/2011/layout/HexagonRadial"/>
    <dgm:cxn modelId="{05B49B8A-FD76-4B03-AF46-7D69658CAD4F}" type="presOf" srcId="{B3B2E6F3-6E41-449C-BCBD-25EAE245986D}" destId="{4962FA62-0C09-40D6-B79A-E14BEB514BC0}" srcOrd="0" destOrd="0" presId="urn:microsoft.com/office/officeart/2011/layout/HexagonRadial"/>
    <dgm:cxn modelId="{D3165EAB-13B3-499C-BB00-21D9E061A35D}" type="presOf" srcId="{22786E4E-63A4-4AB1-A4D3-DE4A1DF198DA}" destId="{6A40E36C-87ED-4EDF-9B6A-511242323940}" srcOrd="0" destOrd="0" presId="urn:microsoft.com/office/officeart/2011/layout/HexagonRadial"/>
    <dgm:cxn modelId="{E788C8B3-6B0F-4BB3-AF90-01F4C9382EFC}" type="presOf" srcId="{12956DA9-1058-4BF2-AC75-EF6695654B89}" destId="{94C7F924-A6FB-454B-A799-AE32A0595BD4}" srcOrd="0" destOrd="0" presId="urn:microsoft.com/office/officeart/2011/layout/HexagonRadial"/>
    <dgm:cxn modelId="{490E4EC6-1ED0-4C2F-B022-68E7F4C74DC4}" srcId="{12956DA9-1058-4BF2-AC75-EF6695654B89}" destId="{22786E4E-63A4-4AB1-A4D3-DE4A1DF198DA}" srcOrd="1" destOrd="0" parTransId="{1A07D124-82D2-4CC3-85CD-CBB38C64CA71}" sibTransId="{F4B92891-D349-4056-9016-6AC47644FF13}"/>
    <dgm:cxn modelId="{51C9FEEE-66A7-4A88-B1FF-17A98FE37D04}" type="presOf" srcId="{EC34B7C9-187D-48E0-85D2-CF8013D8D789}" destId="{4538495D-6D78-4449-B692-079373E342C5}" srcOrd="0" destOrd="0" presId="urn:microsoft.com/office/officeart/2011/layout/HexagonRadial"/>
    <dgm:cxn modelId="{27BEBAFB-E3F3-43D9-9F2F-8FD57430AC96}" srcId="{12956DA9-1058-4BF2-AC75-EF6695654B89}" destId="{B3B2E6F3-6E41-449C-BCBD-25EAE245986D}" srcOrd="4" destOrd="0" parTransId="{1CAB2E66-AED6-47B5-9271-733643CA42A6}" sibTransId="{793FE863-F68F-4F64-A2A5-3BD1191B6926}"/>
    <dgm:cxn modelId="{DA17BB49-84C1-4845-9104-4376BC938A71}" type="presParOf" srcId="{4512D27A-FBF0-45FA-A98C-3A05B7B6D26D}" destId="{94C7F924-A6FB-454B-A799-AE32A0595BD4}" srcOrd="0" destOrd="0" presId="urn:microsoft.com/office/officeart/2011/layout/HexagonRadial"/>
    <dgm:cxn modelId="{76C45A58-3531-4EE3-9C6F-41F372C535BA}" type="presParOf" srcId="{4512D27A-FBF0-45FA-A98C-3A05B7B6D26D}" destId="{51B488D7-83B9-4BE5-A0DC-056A0629F9A2}" srcOrd="1" destOrd="0" presId="urn:microsoft.com/office/officeart/2011/layout/HexagonRadial"/>
    <dgm:cxn modelId="{914C0F6B-142C-4A1E-B8D5-E36F5CBA347B}" type="presParOf" srcId="{51B488D7-83B9-4BE5-A0DC-056A0629F9A2}" destId="{4D6F8E0B-0AF3-40D5-A5CC-30986F44AAEF}" srcOrd="0" destOrd="0" presId="urn:microsoft.com/office/officeart/2011/layout/HexagonRadial"/>
    <dgm:cxn modelId="{BE652CD4-3D71-499A-90BE-B5EF2BC7ACC1}" type="presParOf" srcId="{4512D27A-FBF0-45FA-A98C-3A05B7B6D26D}" destId="{5E593337-AB06-4724-B406-EEC2944C6143}" srcOrd="2" destOrd="0" presId="urn:microsoft.com/office/officeart/2011/layout/HexagonRadial"/>
    <dgm:cxn modelId="{6B4B03A0-51B3-4F85-AB6F-1EF71AB97558}" type="presParOf" srcId="{4512D27A-FBF0-45FA-A98C-3A05B7B6D26D}" destId="{BD553C59-2315-4C03-B89A-59CBC9A074F8}" srcOrd="3" destOrd="0" presId="urn:microsoft.com/office/officeart/2011/layout/HexagonRadial"/>
    <dgm:cxn modelId="{C133F78A-C308-4D4B-AEC3-33F59C62FE8E}" type="presParOf" srcId="{BD553C59-2315-4C03-B89A-59CBC9A074F8}" destId="{6EDEB104-6957-4173-9B23-BA967E80BC91}" srcOrd="0" destOrd="0" presId="urn:microsoft.com/office/officeart/2011/layout/HexagonRadial"/>
    <dgm:cxn modelId="{446F019A-CFB4-4B8C-8277-15A4D84CFA77}" type="presParOf" srcId="{4512D27A-FBF0-45FA-A98C-3A05B7B6D26D}" destId="{6A40E36C-87ED-4EDF-9B6A-511242323940}" srcOrd="4" destOrd="0" presId="urn:microsoft.com/office/officeart/2011/layout/HexagonRadial"/>
    <dgm:cxn modelId="{8229BA31-793E-4EC4-9103-91FED06535D0}" type="presParOf" srcId="{4512D27A-FBF0-45FA-A98C-3A05B7B6D26D}" destId="{521F1CC1-4FD6-4706-A63E-C609DA652840}" srcOrd="5" destOrd="0" presId="urn:microsoft.com/office/officeart/2011/layout/HexagonRadial"/>
    <dgm:cxn modelId="{A1EE6833-CCDD-47B2-B585-8495C5CA7802}" type="presParOf" srcId="{521F1CC1-4FD6-4706-A63E-C609DA652840}" destId="{64E7802A-4DBE-4FD2-93C7-ACDABD584CDD}" srcOrd="0" destOrd="0" presId="urn:microsoft.com/office/officeart/2011/layout/HexagonRadial"/>
    <dgm:cxn modelId="{35174656-361A-4961-88AF-68AE204A3275}" type="presParOf" srcId="{4512D27A-FBF0-45FA-A98C-3A05B7B6D26D}" destId="{4538495D-6D78-4449-B692-079373E342C5}" srcOrd="6" destOrd="0" presId="urn:microsoft.com/office/officeart/2011/layout/HexagonRadial"/>
    <dgm:cxn modelId="{AFD0CBE6-21D3-491D-9794-160AA9D9872B}" type="presParOf" srcId="{4512D27A-FBF0-45FA-A98C-3A05B7B6D26D}" destId="{60CA62F0-40F6-496A-9FCA-C28D4AC677ED}" srcOrd="7" destOrd="0" presId="urn:microsoft.com/office/officeart/2011/layout/HexagonRadial"/>
    <dgm:cxn modelId="{3E25A476-A989-4062-BACD-DDFD44639E56}" type="presParOf" srcId="{60CA62F0-40F6-496A-9FCA-C28D4AC677ED}" destId="{0BE847A5-7988-45B6-AA97-1331D5481B23}" srcOrd="0" destOrd="0" presId="urn:microsoft.com/office/officeart/2011/layout/HexagonRadial"/>
    <dgm:cxn modelId="{9AE85224-0CF8-4930-8357-4E934F592D29}" type="presParOf" srcId="{4512D27A-FBF0-45FA-A98C-3A05B7B6D26D}" destId="{3B1B794E-4869-4B2F-AC11-8EB83390829A}" srcOrd="8" destOrd="0" presId="urn:microsoft.com/office/officeart/2011/layout/HexagonRadial"/>
    <dgm:cxn modelId="{05C89883-0DCF-49A6-BDA7-4097EB3E9A64}" type="presParOf" srcId="{4512D27A-FBF0-45FA-A98C-3A05B7B6D26D}" destId="{31CA7C40-E5DD-4420-BCD4-0389E962177B}" srcOrd="9" destOrd="0" presId="urn:microsoft.com/office/officeart/2011/layout/HexagonRadial"/>
    <dgm:cxn modelId="{8C1D58B8-6E0B-40F4-A1E3-578141F84AA3}" type="presParOf" srcId="{31CA7C40-E5DD-4420-BCD4-0389E962177B}" destId="{8A807E00-0DB8-4F4D-9343-ACC3EF6B6E03}" srcOrd="0" destOrd="0" presId="urn:microsoft.com/office/officeart/2011/layout/HexagonRadial"/>
    <dgm:cxn modelId="{857B2684-514F-4ED9-8604-A5A6AE32A9F6}" type="presParOf" srcId="{4512D27A-FBF0-45FA-A98C-3A05B7B6D26D}" destId="{4962FA62-0C09-40D6-B79A-E14BEB514BC0}" srcOrd="10" destOrd="0" presId="urn:microsoft.com/office/officeart/2011/layout/HexagonRadial"/>
    <dgm:cxn modelId="{A654A3B8-8260-46F7-BA4B-295C1E19012B}" type="presParOf" srcId="{4512D27A-FBF0-45FA-A98C-3A05B7B6D26D}" destId="{1B15AEA7-E5B5-44B8-B216-7C5268CF3862}" srcOrd="11" destOrd="0" presId="urn:microsoft.com/office/officeart/2011/layout/HexagonRadial"/>
    <dgm:cxn modelId="{19A56F47-7A00-4361-B54D-377E130B2795}" type="presParOf" srcId="{1B15AEA7-E5B5-44B8-B216-7C5268CF3862}" destId="{3BF1F0C5-AB90-47D5-A95A-509130FA8144}" srcOrd="0" destOrd="0" presId="urn:microsoft.com/office/officeart/2011/layout/HexagonRadial"/>
    <dgm:cxn modelId="{4E42DE50-9560-4679-A565-94C39125B0B2}" type="presParOf" srcId="{4512D27A-FBF0-45FA-A98C-3A05B7B6D26D}" destId="{F9B44C95-E17A-44EA-9B34-5B7D6E207A4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5C2048-C1D0-4591-8844-5E2C14C78E44}" type="doc">
      <dgm:prSet loTypeId="urn:microsoft.com/office/officeart/2011/layout/HexagonRadial" loCatId="officeonline" qsTypeId="urn:microsoft.com/office/officeart/2005/8/quickstyle/simple5#5" qsCatId="simple" csTypeId="urn:microsoft.com/office/officeart/2005/8/colors/colorful5#3" csCatId="colorful" phldr="1"/>
      <dgm:spPr/>
      <dgm:t>
        <a:bodyPr/>
        <a:lstStyle/>
        <a:p>
          <a:endParaRPr lang="en-US"/>
        </a:p>
      </dgm:t>
    </dgm:pt>
    <dgm:pt modelId="{25D0BC2E-D8B7-4B4C-B8E8-7CC06BC4C312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Micro-simulation Models</a:t>
          </a:r>
        </a:p>
      </dgm:t>
    </dgm:pt>
    <dgm:pt modelId="{3FFCDBFD-0652-4C24-9C42-1DA649437987}" cxnId="{2D7BAE02-0E40-47E0-9DD1-695CDC54E521}" type="parTrans">
      <dgm:prSet/>
      <dgm:spPr/>
      <dgm:t>
        <a:bodyPr/>
        <a:lstStyle/>
        <a:p>
          <a:endParaRPr lang="en-US"/>
        </a:p>
      </dgm:t>
    </dgm:pt>
    <dgm:pt modelId="{D860B475-3B07-4606-8F33-5FAE56F84C9C}" cxnId="{2D7BAE02-0E40-47E0-9DD1-695CDC54E521}" type="sibTrans">
      <dgm:prSet/>
      <dgm:spPr/>
      <dgm:t>
        <a:bodyPr/>
        <a:lstStyle/>
        <a:p>
          <a:endParaRPr lang="en-US"/>
        </a:p>
      </dgm:t>
    </dgm:pt>
    <dgm:pt modelId="{B3B2E6F3-6E41-449C-BCBD-25EAE245986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Traffic Stream Model &amp;Dynamic Assignment Models</a:t>
          </a:r>
        </a:p>
      </dgm:t>
    </dgm:pt>
    <dgm:pt modelId="{1CAB2E66-AED6-47B5-9271-733643CA42A6}" cxnId="{27BEBAFB-E3F3-43D9-9F2F-8FD57430AC96}" type="parTrans">
      <dgm:prSet/>
      <dgm:spPr/>
      <dgm:t>
        <a:bodyPr/>
        <a:lstStyle/>
        <a:p>
          <a:endParaRPr lang="en-US"/>
        </a:p>
      </dgm:t>
    </dgm:pt>
    <dgm:pt modelId="{793FE863-F68F-4F64-A2A5-3BD1191B6926}" cxnId="{27BEBAFB-E3F3-43D9-9F2F-8FD57430AC96}" type="sibTrans">
      <dgm:prSet/>
      <dgm:spPr/>
      <dgm:t>
        <a:bodyPr/>
        <a:lstStyle/>
        <a:p>
          <a:endParaRPr lang="en-US"/>
        </a:p>
      </dgm:t>
    </dgm:pt>
    <dgm:pt modelId="{76307505-1441-4572-A9C4-2A8C0B8D01F4}">
      <dgm:prSet phldrT="[Text]" custT="1"/>
      <dgm:spPr/>
      <dgm:t>
        <a:bodyPr/>
        <a:lstStyle/>
        <a:p>
          <a:r>
            <a:rPr lang="en-US" sz="1400" dirty="0"/>
            <a:t>Travel Demand Forecasting Models</a:t>
          </a:r>
        </a:p>
      </dgm:t>
    </dgm:pt>
    <dgm:pt modelId="{990A01C6-98A9-4728-A16C-DB3B92B39F25}" cxnId="{45364C5D-EAD2-40BB-A90E-EFDDCCD3C649}" type="parTrans">
      <dgm:prSet/>
      <dgm:spPr/>
      <dgm:t>
        <a:bodyPr/>
        <a:lstStyle/>
        <a:p>
          <a:endParaRPr lang="en-US"/>
        </a:p>
      </dgm:t>
    </dgm:pt>
    <dgm:pt modelId="{1AF7C470-93FF-42DE-A2E7-4ED04CF4087D}" cxnId="{45364C5D-EAD2-40BB-A90E-EFDDCCD3C649}" type="sibTrans">
      <dgm:prSet/>
      <dgm:spPr/>
      <dgm:t>
        <a:bodyPr/>
        <a:lstStyle/>
        <a:p>
          <a:endParaRPr lang="en-US"/>
        </a:p>
      </dgm:t>
    </dgm:pt>
    <dgm:pt modelId="{12956DA9-1058-4BF2-AC75-EF6695654B89}">
      <dgm:prSet phldrT="[Text]" custT="1"/>
      <dgm:spPr/>
      <dgm:t>
        <a:bodyPr/>
        <a:lstStyle/>
        <a:p>
          <a:r>
            <a:rPr lang="en-US" sz="1500" b="1" dirty="0"/>
            <a:t>AMS </a:t>
          </a:r>
          <a:br>
            <a:rPr lang="en-US" sz="1500" b="1" dirty="0"/>
          </a:br>
          <a:r>
            <a:rPr lang="en-US" sz="1500" b="1" dirty="0"/>
            <a:t>Data Hub</a:t>
          </a:r>
        </a:p>
      </dgm:t>
    </dgm:pt>
    <dgm:pt modelId="{1FA80158-147A-48FB-9205-582B5885AFFB}" cxnId="{C8B9392C-6BAA-4EE2-958E-59A2C9C7E5AC}" type="sibTrans">
      <dgm:prSet/>
      <dgm:spPr/>
      <dgm:t>
        <a:bodyPr/>
        <a:lstStyle/>
        <a:p>
          <a:endParaRPr lang="en-US"/>
        </a:p>
      </dgm:t>
    </dgm:pt>
    <dgm:pt modelId="{F5370E3D-0429-4C33-920E-2783B1D5D7CC}" cxnId="{C8B9392C-6BAA-4EE2-958E-59A2C9C7E5AC}" type="parTrans">
      <dgm:prSet/>
      <dgm:spPr/>
      <dgm:t>
        <a:bodyPr/>
        <a:lstStyle/>
        <a:p>
          <a:endParaRPr lang="en-US"/>
        </a:p>
      </dgm:t>
    </dgm:pt>
    <dgm:pt modelId="{EC34B7C9-187D-48E0-85D2-CF8013D8D789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Highway Capacity &amp; Signal Timing Models</a:t>
          </a:r>
        </a:p>
      </dgm:t>
    </dgm:pt>
    <dgm:pt modelId="{BA35D2C9-E404-4111-A001-CAB5702D1F9F}" cxnId="{871D241C-6D2C-45B8-BE2A-C14EFC6CFE31}" type="sibTrans">
      <dgm:prSet/>
      <dgm:spPr/>
      <dgm:t>
        <a:bodyPr/>
        <a:lstStyle/>
        <a:p>
          <a:endParaRPr lang="en-US"/>
        </a:p>
      </dgm:t>
    </dgm:pt>
    <dgm:pt modelId="{7445C809-C9A3-4D41-AD4C-701FB1DE1AA0}" cxnId="{871D241C-6D2C-45B8-BE2A-C14EFC6CFE31}" type="parTrans">
      <dgm:prSet/>
      <dgm:spPr/>
      <dgm:t>
        <a:bodyPr/>
        <a:lstStyle/>
        <a:p>
          <a:endParaRPr lang="en-US"/>
        </a:p>
      </dgm:t>
    </dgm:pt>
    <dgm:pt modelId="{22786E4E-63A4-4AB1-A4D3-DE4A1DF198D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en-US" sz="1300" dirty="0" err="1"/>
            <a:t>Multimodel</a:t>
          </a:r>
          <a:r>
            <a:rPr lang="en-US" sz="1300" dirty="0"/>
            <a:t> Optimization&amp;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en-US" sz="1300" dirty="0"/>
            <a:t>Scheduling and Routing</a:t>
          </a:r>
        </a:p>
      </dgm:t>
    </dgm:pt>
    <dgm:pt modelId="{F4B92891-D349-4056-9016-6AC47644FF13}" cxnId="{490E4EC6-1ED0-4C2F-B022-68E7F4C74DC4}" type="sibTrans">
      <dgm:prSet/>
      <dgm:spPr/>
      <dgm:t>
        <a:bodyPr/>
        <a:lstStyle/>
        <a:p>
          <a:endParaRPr lang="en-US"/>
        </a:p>
      </dgm:t>
    </dgm:pt>
    <dgm:pt modelId="{1A07D124-82D2-4CC3-85CD-CBB38C64CA71}" cxnId="{490E4EC6-1ED0-4C2F-B022-68E7F4C74DC4}" type="parTrans">
      <dgm:prSet/>
      <dgm:spPr/>
      <dgm:t>
        <a:bodyPr/>
        <a:lstStyle/>
        <a:p>
          <a:endParaRPr lang="en-US"/>
        </a:p>
      </dgm:t>
    </dgm:pt>
    <dgm:pt modelId="{06E1DD42-581E-4D80-AB7B-D5749E554E70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Big Data</a:t>
          </a:r>
        </a:p>
      </dgm:t>
    </dgm:pt>
    <dgm:pt modelId="{68E00263-17AC-43F6-8431-CD7F2CA4736D}" cxnId="{0FB5255C-CC71-4585-A1F9-D901761CF419}" type="sibTrans">
      <dgm:prSet/>
      <dgm:spPr/>
      <dgm:t>
        <a:bodyPr/>
        <a:lstStyle/>
        <a:p>
          <a:endParaRPr lang="en-US"/>
        </a:p>
      </dgm:t>
    </dgm:pt>
    <dgm:pt modelId="{546D9987-4807-436B-9CDD-EABCAF298597}" cxnId="{0FB5255C-CC71-4585-A1F9-D901761CF419}" type="parTrans">
      <dgm:prSet/>
      <dgm:spPr/>
      <dgm:t>
        <a:bodyPr/>
        <a:lstStyle/>
        <a:p>
          <a:endParaRPr lang="en-US"/>
        </a:p>
      </dgm:t>
    </dgm:pt>
    <dgm:pt modelId="{4512D27A-FBF0-45FA-A98C-3A05B7B6D26D}" type="pres">
      <dgm:prSet presAssocID="{6C5C2048-C1D0-4591-8844-5E2C14C78E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4C7F924-A6FB-454B-A799-AE32A0595BD4}" type="pres">
      <dgm:prSet presAssocID="{12956DA9-1058-4BF2-AC75-EF6695654B89}" presName="Parent" presStyleLbl="node0" presStyleIdx="0" presStyleCnt="1">
        <dgm:presLayoutVars>
          <dgm:chMax val="6"/>
          <dgm:chPref val="6"/>
        </dgm:presLayoutVars>
      </dgm:prSet>
      <dgm:spPr/>
    </dgm:pt>
    <dgm:pt modelId="{51B488D7-83B9-4BE5-A0DC-056A0629F9A2}" type="pres">
      <dgm:prSet presAssocID="{06E1DD42-581E-4D80-AB7B-D5749E554E70}" presName="Accent1" presStyleCnt="0"/>
      <dgm:spPr/>
    </dgm:pt>
    <dgm:pt modelId="{4D6F8E0B-0AF3-40D5-A5CC-30986F44AAEF}" type="pres">
      <dgm:prSet presAssocID="{06E1DD42-581E-4D80-AB7B-D5749E554E70}" presName="Accent" presStyleLbl="bgShp" presStyleIdx="0" presStyleCnt="6"/>
      <dgm:spPr/>
    </dgm:pt>
    <dgm:pt modelId="{5E593337-AB06-4724-B406-EEC2944C6143}" type="pres">
      <dgm:prSet presAssocID="{06E1DD42-581E-4D80-AB7B-D5749E554E70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D553C59-2315-4C03-B89A-59CBC9A074F8}" type="pres">
      <dgm:prSet presAssocID="{22786E4E-63A4-4AB1-A4D3-DE4A1DF198DA}" presName="Accent2" presStyleCnt="0"/>
      <dgm:spPr/>
    </dgm:pt>
    <dgm:pt modelId="{6EDEB104-6957-4173-9B23-BA967E80BC91}" type="pres">
      <dgm:prSet presAssocID="{22786E4E-63A4-4AB1-A4D3-DE4A1DF198DA}" presName="Accent" presStyleLbl="bgShp" presStyleIdx="1" presStyleCnt="6"/>
      <dgm:spPr>
        <a:noFill/>
      </dgm:spPr>
    </dgm:pt>
    <dgm:pt modelId="{6A40E36C-87ED-4EDF-9B6A-511242323940}" type="pres">
      <dgm:prSet presAssocID="{22786E4E-63A4-4AB1-A4D3-DE4A1DF198DA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21F1CC1-4FD6-4706-A63E-C609DA652840}" type="pres">
      <dgm:prSet presAssocID="{EC34B7C9-187D-48E0-85D2-CF8013D8D789}" presName="Accent3" presStyleCnt="0"/>
      <dgm:spPr/>
    </dgm:pt>
    <dgm:pt modelId="{64E7802A-4DBE-4FD2-93C7-ACDABD584CDD}" type="pres">
      <dgm:prSet presAssocID="{EC34B7C9-187D-48E0-85D2-CF8013D8D789}" presName="Accent" presStyleLbl="bgShp" presStyleIdx="2" presStyleCnt="6"/>
      <dgm:spPr>
        <a:noFill/>
      </dgm:spPr>
    </dgm:pt>
    <dgm:pt modelId="{4538495D-6D78-4449-B692-079373E342C5}" type="pres">
      <dgm:prSet presAssocID="{EC34B7C9-187D-48E0-85D2-CF8013D8D78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0CA62F0-40F6-496A-9FCA-C28D4AC677ED}" type="pres">
      <dgm:prSet presAssocID="{25D0BC2E-D8B7-4B4C-B8E8-7CC06BC4C312}" presName="Accent4" presStyleCnt="0"/>
      <dgm:spPr/>
    </dgm:pt>
    <dgm:pt modelId="{0BE847A5-7988-45B6-AA97-1331D5481B23}" type="pres">
      <dgm:prSet presAssocID="{25D0BC2E-D8B7-4B4C-B8E8-7CC06BC4C312}" presName="Accent" presStyleLbl="bgShp" presStyleIdx="3" presStyleCnt="6"/>
      <dgm:spPr>
        <a:noFill/>
      </dgm:spPr>
    </dgm:pt>
    <dgm:pt modelId="{3B1B794E-4869-4B2F-AC11-8EB83390829A}" type="pres">
      <dgm:prSet presAssocID="{25D0BC2E-D8B7-4B4C-B8E8-7CC06BC4C312}" presName="Child4" presStyleLbl="node1" presStyleIdx="3" presStyleCnt="6" custLinFactNeighborX="571" custLinFactNeighborY="3592">
        <dgm:presLayoutVars>
          <dgm:chMax val="0"/>
          <dgm:chPref val="0"/>
          <dgm:bulletEnabled val="1"/>
        </dgm:presLayoutVars>
      </dgm:prSet>
      <dgm:spPr/>
    </dgm:pt>
    <dgm:pt modelId="{31CA7C40-E5DD-4420-BCD4-0389E962177B}" type="pres">
      <dgm:prSet presAssocID="{B3B2E6F3-6E41-449C-BCBD-25EAE245986D}" presName="Accent5" presStyleCnt="0"/>
      <dgm:spPr/>
    </dgm:pt>
    <dgm:pt modelId="{8A807E00-0DB8-4F4D-9343-ACC3EF6B6E03}" type="pres">
      <dgm:prSet presAssocID="{B3B2E6F3-6E41-449C-BCBD-25EAE245986D}" presName="Accent" presStyleLbl="bgShp" presStyleIdx="4" presStyleCnt="6"/>
      <dgm:spPr>
        <a:noFill/>
      </dgm:spPr>
    </dgm:pt>
    <dgm:pt modelId="{4962FA62-0C09-40D6-B79A-E14BEB514BC0}" type="pres">
      <dgm:prSet presAssocID="{B3B2E6F3-6E41-449C-BCBD-25EAE245986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B15AEA7-E5B5-44B8-B216-7C5268CF3862}" type="pres">
      <dgm:prSet presAssocID="{76307505-1441-4572-A9C4-2A8C0B8D01F4}" presName="Accent6" presStyleCnt="0"/>
      <dgm:spPr/>
    </dgm:pt>
    <dgm:pt modelId="{3BF1F0C5-AB90-47D5-A95A-509130FA8144}" type="pres">
      <dgm:prSet presAssocID="{76307505-1441-4572-A9C4-2A8C0B8D01F4}" presName="Accent" presStyleLbl="bgShp" presStyleIdx="5" presStyleCnt="6" custLinFactY="-100000" custLinFactNeighborX="85557" custLinFactNeighborY="-108141"/>
      <dgm:spPr>
        <a:noFill/>
      </dgm:spPr>
    </dgm:pt>
    <dgm:pt modelId="{F9B44C95-E17A-44EA-9B34-5B7D6E207A4C}" type="pres">
      <dgm:prSet presAssocID="{76307505-1441-4572-A9C4-2A8C0B8D01F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D7BAE02-0E40-47E0-9DD1-695CDC54E521}" srcId="{12956DA9-1058-4BF2-AC75-EF6695654B89}" destId="{25D0BC2E-D8B7-4B4C-B8E8-7CC06BC4C312}" srcOrd="3" destOrd="0" parTransId="{3FFCDBFD-0652-4C24-9C42-1DA649437987}" sibTransId="{D860B475-3B07-4606-8F33-5FAE56F84C9C}"/>
    <dgm:cxn modelId="{175F7416-A17E-49A0-86EA-F617CCB4D71F}" type="presOf" srcId="{06E1DD42-581E-4D80-AB7B-D5749E554E70}" destId="{5E593337-AB06-4724-B406-EEC2944C6143}" srcOrd="0" destOrd="0" presId="urn:microsoft.com/office/officeart/2011/layout/HexagonRadial"/>
    <dgm:cxn modelId="{871D241C-6D2C-45B8-BE2A-C14EFC6CFE31}" srcId="{12956DA9-1058-4BF2-AC75-EF6695654B89}" destId="{EC34B7C9-187D-48E0-85D2-CF8013D8D789}" srcOrd="2" destOrd="0" parTransId="{7445C809-C9A3-4D41-AD4C-701FB1DE1AA0}" sibTransId="{BA35D2C9-E404-4111-A001-CAB5702D1F9F}"/>
    <dgm:cxn modelId="{C8B9392C-6BAA-4EE2-958E-59A2C9C7E5AC}" srcId="{6C5C2048-C1D0-4591-8844-5E2C14C78E44}" destId="{12956DA9-1058-4BF2-AC75-EF6695654B89}" srcOrd="0" destOrd="0" parTransId="{F5370E3D-0429-4C33-920E-2783B1D5D7CC}" sibTransId="{1FA80158-147A-48FB-9205-582B5885AFFB}"/>
    <dgm:cxn modelId="{0FB5255C-CC71-4585-A1F9-D901761CF419}" srcId="{12956DA9-1058-4BF2-AC75-EF6695654B89}" destId="{06E1DD42-581E-4D80-AB7B-D5749E554E70}" srcOrd="0" destOrd="0" parTransId="{546D9987-4807-436B-9CDD-EABCAF298597}" sibTransId="{68E00263-17AC-43F6-8431-CD7F2CA4736D}"/>
    <dgm:cxn modelId="{45364C5D-EAD2-40BB-A90E-EFDDCCD3C649}" srcId="{12956DA9-1058-4BF2-AC75-EF6695654B89}" destId="{76307505-1441-4572-A9C4-2A8C0B8D01F4}" srcOrd="5" destOrd="0" parTransId="{990A01C6-98A9-4728-A16C-DB3B92B39F25}" sibTransId="{1AF7C470-93FF-42DE-A2E7-4ED04CF4087D}"/>
    <dgm:cxn modelId="{FDAF4255-53B1-47D1-A385-9DB4C69225E5}" type="presOf" srcId="{25D0BC2E-D8B7-4B4C-B8E8-7CC06BC4C312}" destId="{3B1B794E-4869-4B2F-AC11-8EB83390829A}" srcOrd="0" destOrd="0" presId="urn:microsoft.com/office/officeart/2011/layout/HexagonRadial"/>
    <dgm:cxn modelId="{B1818778-621C-40DA-8A27-3DF7BB728F22}" type="presOf" srcId="{22786E4E-63A4-4AB1-A4D3-DE4A1DF198DA}" destId="{6A40E36C-87ED-4EDF-9B6A-511242323940}" srcOrd="0" destOrd="0" presId="urn:microsoft.com/office/officeart/2011/layout/HexagonRadial"/>
    <dgm:cxn modelId="{95DC9B8C-00E0-4BE6-8A49-4A231EBBE25B}" type="presOf" srcId="{12956DA9-1058-4BF2-AC75-EF6695654B89}" destId="{94C7F924-A6FB-454B-A799-AE32A0595BD4}" srcOrd="0" destOrd="0" presId="urn:microsoft.com/office/officeart/2011/layout/HexagonRadial"/>
    <dgm:cxn modelId="{8DD073AC-0D9D-4F3F-A974-8784DF2C2992}" type="presOf" srcId="{EC34B7C9-187D-48E0-85D2-CF8013D8D789}" destId="{4538495D-6D78-4449-B692-079373E342C5}" srcOrd="0" destOrd="0" presId="urn:microsoft.com/office/officeart/2011/layout/HexagonRadial"/>
    <dgm:cxn modelId="{15B9B8AF-F9EE-4B97-85A6-DA869C2FA64F}" type="presOf" srcId="{6C5C2048-C1D0-4591-8844-5E2C14C78E44}" destId="{4512D27A-FBF0-45FA-A98C-3A05B7B6D26D}" srcOrd="0" destOrd="0" presId="urn:microsoft.com/office/officeart/2011/layout/HexagonRadial"/>
    <dgm:cxn modelId="{490E4EC6-1ED0-4C2F-B022-68E7F4C74DC4}" srcId="{12956DA9-1058-4BF2-AC75-EF6695654B89}" destId="{22786E4E-63A4-4AB1-A4D3-DE4A1DF198DA}" srcOrd="1" destOrd="0" parTransId="{1A07D124-82D2-4CC3-85CD-CBB38C64CA71}" sibTransId="{F4B92891-D349-4056-9016-6AC47644FF13}"/>
    <dgm:cxn modelId="{227A6DD4-00FF-45F6-A09F-836B688F9AA6}" type="presOf" srcId="{B3B2E6F3-6E41-449C-BCBD-25EAE245986D}" destId="{4962FA62-0C09-40D6-B79A-E14BEB514BC0}" srcOrd="0" destOrd="0" presId="urn:microsoft.com/office/officeart/2011/layout/HexagonRadial"/>
    <dgm:cxn modelId="{937E32EB-DB8C-41D1-8242-52AED2229EAF}" type="presOf" srcId="{76307505-1441-4572-A9C4-2A8C0B8D01F4}" destId="{F9B44C95-E17A-44EA-9B34-5B7D6E207A4C}" srcOrd="0" destOrd="0" presId="urn:microsoft.com/office/officeart/2011/layout/HexagonRadial"/>
    <dgm:cxn modelId="{27BEBAFB-E3F3-43D9-9F2F-8FD57430AC96}" srcId="{12956DA9-1058-4BF2-AC75-EF6695654B89}" destId="{B3B2E6F3-6E41-449C-BCBD-25EAE245986D}" srcOrd="4" destOrd="0" parTransId="{1CAB2E66-AED6-47B5-9271-733643CA42A6}" sibTransId="{793FE863-F68F-4F64-A2A5-3BD1191B6926}"/>
    <dgm:cxn modelId="{C94BF102-A500-4FB7-B154-6E5E1DC9B61A}" type="presParOf" srcId="{4512D27A-FBF0-45FA-A98C-3A05B7B6D26D}" destId="{94C7F924-A6FB-454B-A799-AE32A0595BD4}" srcOrd="0" destOrd="0" presId="urn:microsoft.com/office/officeart/2011/layout/HexagonRadial"/>
    <dgm:cxn modelId="{F8767E76-522E-4668-9F56-EE1A9EAE9D2E}" type="presParOf" srcId="{4512D27A-FBF0-45FA-A98C-3A05B7B6D26D}" destId="{51B488D7-83B9-4BE5-A0DC-056A0629F9A2}" srcOrd="1" destOrd="0" presId="urn:microsoft.com/office/officeart/2011/layout/HexagonRadial"/>
    <dgm:cxn modelId="{26BF3963-F554-48C0-B216-F925E42B346F}" type="presParOf" srcId="{51B488D7-83B9-4BE5-A0DC-056A0629F9A2}" destId="{4D6F8E0B-0AF3-40D5-A5CC-30986F44AAEF}" srcOrd="0" destOrd="0" presId="urn:microsoft.com/office/officeart/2011/layout/HexagonRadial"/>
    <dgm:cxn modelId="{790F5068-F9A5-479E-981C-0D004BF65C54}" type="presParOf" srcId="{4512D27A-FBF0-45FA-A98C-3A05B7B6D26D}" destId="{5E593337-AB06-4724-B406-EEC2944C6143}" srcOrd="2" destOrd="0" presId="urn:microsoft.com/office/officeart/2011/layout/HexagonRadial"/>
    <dgm:cxn modelId="{87531746-7472-40C1-B3A1-A2C9268B9621}" type="presParOf" srcId="{4512D27A-FBF0-45FA-A98C-3A05B7B6D26D}" destId="{BD553C59-2315-4C03-B89A-59CBC9A074F8}" srcOrd="3" destOrd="0" presId="urn:microsoft.com/office/officeart/2011/layout/HexagonRadial"/>
    <dgm:cxn modelId="{A670F6C2-0522-4C20-92FB-3BC6C2368D1D}" type="presParOf" srcId="{BD553C59-2315-4C03-B89A-59CBC9A074F8}" destId="{6EDEB104-6957-4173-9B23-BA967E80BC91}" srcOrd="0" destOrd="0" presId="urn:microsoft.com/office/officeart/2011/layout/HexagonRadial"/>
    <dgm:cxn modelId="{4FD9C421-9AC8-4B91-AC1A-C1F2A1C55A00}" type="presParOf" srcId="{4512D27A-FBF0-45FA-A98C-3A05B7B6D26D}" destId="{6A40E36C-87ED-4EDF-9B6A-511242323940}" srcOrd="4" destOrd="0" presId="urn:microsoft.com/office/officeart/2011/layout/HexagonRadial"/>
    <dgm:cxn modelId="{98F8B006-49CE-44B5-B58E-4BA3A323E9E1}" type="presParOf" srcId="{4512D27A-FBF0-45FA-A98C-3A05B7B6D26D}" destId="{521F1CC1-4FD6-4706-A63E-C609DA652840}" srcOrd="5" destOrd="0" presId="urn:microsoft.com/office/officeart/2011/layout/HexagonRadial"/>
    <dgm:cxn modelId="{744E514D-CD53-4635-87B6-79A054332D99}" type="presParOf" srcId="{521F1CC1-4FD6-4706-A63E-C609DA652840}" destId="{64E7802A-4DBE-4FD2-93C7-ACDABD584CDD}" srcOrd="0" destOrd="0" presId="urn:microsoft.com/office/officeart/2011/layout/HexagonRadial"/>
    <dgm:cxn modelId="{4ACD0C7C-819F-42B3-9E4F-33600BAE11B7}" type="presParOf" srcId="{4512D27A-FBF0-45FA-A98C-3A05B7B6D26D}" destId="{4538495D-6D78-4449-B692-079373E342C5}" srcOrd="6" destOrd="0" presId="urn:microsoft.com/office/officeart/2011/layout/HexagonRadial"/>
    <dgm:cxn modelId="{E698AD9E-CA98-41E0-8246-B804DF32E718}" type="presParOf" srcId="{4512D27A-FBF0-45FA-A98C-3A05B7B6D26D}" destId="{60CA62F0-40F6-496A-9FCA-C28D4AC677ED}" srcOrd="7" destOrd="0" presId="urn:microsoft.com/office/officeart/2011/layout/HexagonRadial"/>
    <dgm:cxn modelId="{02CA1BE9-79DF-4C57-88F2-DD0DD3DEC7DF}" type="presParOf" srcId="{60CA62F0-40F6-496A-9FCA-C28D4AC677ED}" destId="{0BE847A5-7988-45B6-AA97-1331D5481B23}" srcOrd="0" destOrd="0" presId="urn:microsoft.com/office/officeart/2011/layout/HexagonRadial"/>
    <dgm:cxn modelId="{375443EC-DC2A-4DBA-A22C-4F8B78D3586F}" type="presParOf" srcId="{4512D27A-FBF0-45FA-A98C-3A05B7B6D26D}" destId="{3B1B794E-4869-4B2F-AC11-8EB83390829A}" srcOrd="8" destOrd="0" presId="urn:microsoft.com/office/officeart/2011/layout/HexagonRadial"/>
    <dgm:cxn modelId="{BB108969-FAB1-488A-9FB2-E3D111736FF9}" type="presParOf" srcId="{4512D27A-FBF0-45FA-A98C-3A05B7B6D26D}" destId="{31CA7C40-E5DD-4420-BCD4-0389E962177B}" srcOrd="9" destOrd="0" presId="urn:microsoft.com/office/officeart/2011/layout/HexagonRadial"/>
    <dgm:cxn modelId="{512BA3D3-DE2E-497E-A692-EE9204571439}" type="presParOf" srcId="{31CA7C40-E5DD-4420-BCD4-0389E962177B}" destId="{8A807E00-0DB8-4F4D-9343-ACC3EF6B6E03}" srcOrd="0" destOrd="0" presId="urn:microsoft.com/office/officeart/2011/layout/HexagonRadial"/>
    <dgm:cxn modelId="{306A8637-5C07-44B4-BCBE-98C50B2C4D1C}" type="presParOf" srcId="{4512D27A-FBF0-45FA-A98C-3A05B7B6D26D}" destId="{4962FA62-0C09-40D6-B79A-E14BEB514BC0}" srcOrd="10" destOrd="0" presId="urn:microsoft.com/office/officeart/2011/layout/HexagonRadial"/>
    <dgm:cxn modelId="{7FC5B159-8453-468A-8AD9-4D126F3DB16A}" type="presParOf" srcId="{4512D27A-FBF0-45FA-A98C-3A05B7B6D26D}" destId="{1B15AEA7-E5B5-44B8-B216-7C5268CF3862}" srcOrd="11" destOrd="0" presId="urn:microsoft.com/office/officeart/2011/layout/HexagonRadial"/>
    <dgm:cxn modelId="{28E32B8B-0376-43AB-A006-76A4844E3812}" type="presParOf" srcId="{1B15AEA7-E5B5-44B8-B216-7C5268CF3862}" destId="{3BF1F0C5-AB90-47D5-A95A-509130FA8144}" srcOrd="0" destOrd="0" presId="urn:microsoft.com/office/officeart/2011/layout/HexagonRadial"/>
    <dgm:cxn modelId="{CD174AFD-D562-4939-9638-1F153DBA26E2}" type="presParOf" srcId="{4512D27A-FBF0-45FA-A98C-3A05B7B6D26D}" destId="{F9B44C95-E17A-44EA-9B34-5B7D6E207A4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5C2048-C1D0-4591-8844-5E2C14C78E44}" type="doc">
      <dgm:prSet loTypeId="urn:microsoft.com/office/officeart/2011/layout/HexagonRadial" loCatId="officeonline" qsTypeId="urn:microsoft.com/office/officeart/2005/8/quickstyle/simple5#6" qsCatId="simple" csTypeId="urn:microsoft.com/office/officeart/2005/8/colors/colorful5#4" csCatId="colorful" phldr="1"/>
      <dgm:spPr/>
      <dgm:t>
        <a:bodyPr/>
        <a:lstStyle/>
        <a:p>
          <a:endParaRPr lang="en-US"/>
        </a:p>
      </dgm:t>
    </dgm:pt>
    <dgm:pt modelId="{06E1DD42-581E-4D80-AB7B-D5749E554E70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400" dirty="0"/>
            <a:t>Big Data</a:t>
          </a:r>
        </a:p>
      </dgm:t>
    </dgm:pt>
    <dgm:pt modelId="{546D9987-4807-436B-9CDD-EABCAF298597}" cxnId="{0FB5255C-CC71-4585-A1F9-D901761CF419}" type="parTrans">
      <dgm:prSet/>
      <dgm:spPr/>
      <dgm:t>
        <a:bodyPr/>
        <a:lstStyle/>
        <a:p>
          <a:endParaRPr lang="en-US" sz="1400"/>
        </a:p>
      </dgm:t>
    </dgm:pt>
    <dgm:pt modelId="{68E00263-17AC-43F6-8431-CD7F2CA4736D}" cxnId="{0FB5255C-CC71-4585-A1F9-D901761CF419}" type="sibTrans">
      <dgm:prSet/>
      <dgm:spPr/>
      <dgm:t>
        <a:bodyPr/>
        <a:lstStyle/>
        <a:p>
          <a:endParaRPr lang="en-US" sz="1400"/>
        </a:p>
      </dgm:t>
    </dgm:pt>
    <dgm:pt modelId="{22786E4E-63A4-4AB1-A4D3-DE4A1DF198D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altLang="zh-CN" sz="1400" dirty="0" err="1"/>
            <a:t>Multimodel</a:t>
          </a:r>
          <a:r>
            <a:rPr lang="en-US" altLang="zh-CN" sz="1400" dirty="0"/>
            <a:t> </a:t>
          </a:r>
          <a:r>
            <a:rPr lang="en-US" sz="1400" dirty="0"/>
            <a:t>Optimization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&amp; 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Scheduling and Routing</a:t>
          </a:r>
        </a:p>
      </dgm:t>
    </dgm:pt>
    <dgm:pt modelId="{1A07D124-82D2-4CC3-85CD-CBB38C64CA71}" cxnId="{490E4EC6-1ED0-4C2F-B022-68E7F4C74DC4}" type="parTrans">
      <dgm:prSet/>
      <dgm:spPr/>
      <dgm:t>
        <a:bodyPr/>
        <a:lstStyle/>
        <a:p>
          <a:endParaRPr lang="en-US" sz="1400"/>
        </a:p>
      </dgm:t>
    </dgm:pt>
    <dgm:pt modelId="{F4B92891-D349-4056-9016-6AC47644FF13}" cxnId="{490E4EC6-1ED0-4C2F-B022-68E7F4C74DC4}" type="sibTrans">
      <dgm:prSet/>
      <dgm:spPr/>
      <dgm:t>
        <a:bodyPr/>
        <a:lstStyle/>
        <a:p>
          <a:endParaRPr lang="en-US" sz="1400"/>
        </a:p>
      </dgm:t>
    </dgm:pt>
    <dgm:pt modelId="{EC34B7C9-187D-48E0-85D2-CF8013D8D789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Highway Capacity &amp;  Signal Timing Models</a:t>
          </a:r>
        </a:p>
      </dgm:t>
    </dgm:pt>
    <dgm:pt modelId="{7445C809-C9A3-4D41-AD4C-701FB1DE1AA0}" cxnId="{871D241C-6D2C-45B8-BE2A-C14EFC6CFE31}" type="parTrans">
      <dgm:prSet/>
      <dgm:spPr/>
      <dgm:t>
        <a:bodyPr/>
        <a:lstStyle/>
        <a:p>
          <a:endParaRPr lang="en-US" sz="1400"/>
        </a:p>
      </dgm:t>
    </dgm:pt>
    <dgm:pt modelId="{BA35D2C9-E404-4111-A001-CAB5702D1F9F}" cxnId="{871D241C-6D2C-45B8-BE2A-C14EFC6CFE31}" type="sibTrans">
      <dgm:prSet/>
      <dgm:spPr/>
      <dgm:t>
        <a:bodyPr/>
        <a:lstStyle/>
        <a:p>
          <a:endParaRPr lang="en-US" sz="1400"/>
        </a:p>
      </dgm:t>
    </dgm:pt>
    <dgm:pt modelId="{25D0BC2E-D8B7-4B4C-B8E8-7CC06BC4C312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Micro-simulation Models</a:t>
          </a:r>
        </a:p>
      </dgm:t>
    </dgm:pt>
    <dgm:pt modelId="{3FFCDBFD-0652-4C24-9C42-1DA649437987}" cxnId="{2D7BAE02-0E40-47E0-9DD1-695CDC54E521}" type="parTrans">
      <dgm:prSet/>
      <dgm:spPr/>
      <dgm:t>
        <a:bodyPr/>
        <a:lstStyle/>
        <a:p>
          <a:endParaRPr lang="en-US" sz="1400"/>
        </a:p>
      </dgm:t>
    </dgm:pt>
    <dgm:pt modelId="{D860B475-3B07-4606-8F33-5FAE56F84C9C}" cxnId="{2D7BAE02-0E40-47E0-9DD1-695CDC54E521}" type="sibTrans">
      <dgm:prSet/>
      <dgm:spPr/>
      <dgm:t>
        <a:bodyPr/>
        <a:lstStyle/>
        <a:p>
          <a:endParaRPr lang="en-US" sz="1400"/>
        </a:p>
      </dgm:t>
    </dgm:pt>
    <dgm:pt modelId="{B3B2E6F3-6E41-449C-BCBD-25EAE245986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Traffic Stream Model &amp;Dynamic Assignment Models</a:t>
          </a:r>
        </a:p>
      </dgm:t>
    </dgm:pt>
    <dgm:pt modelId="{1CAB2E66-AED6-47B5-9271-733643CA42A6}" cxnId="{27BEBAFB-E3F3-43D9-9F2F-8FD57430AC96}" type="parTrans">
      <dgm:prSet/>
      <dgm:spPr/>
      <dgm:t>
        <a:bodyPr/>
        <a:lstStyle/>
        <a:p>
          <a:endParaRPr lang="en-US" sz="1400"/>
        </a:p>
      </dgm:t>
    </dgm:pt>
    <dgm:pt modelId="{793FE863-F68F-4F64-A2A5-3BD1191B6926}" cxnId="{27BEBAFB-E3F3-43D9-9F2F-8FD57430AC96}" type="sibTrans">
      <dgm:prSet/>
      <dgm:spPr/>
      <dgm:t>
        <a:bodyPr/>
        <a:lstStyle/>
        <a:p>
          <a:endParaRPr lang="en-US" sz="1400"/>
        </a:p>
      </dgm:t>
    </dgm:pt>
    <dgm:pt modelId="{76307505-1441-4572-A9C4-2A8C0B8D01F4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Travel Demand Forecasting Models</a:t>
          </a:r>
        </a:p>
      </dgm:t>
    </dgm:pt>
    <dgm:pt modelId="{990A01C6-98A9-4728-A16C-DB3B92B39F25}" cxnId="{45364C5D-EAD2-40BB-A90E-EFDDCCD3C649}" type="parTrans">
      <dgm:prSet/>
      <dgm:spPr/>
      <dgm:t>
        <a:bodyPr/>
        <a:lstStyle/>
        <a:p>
          <a:endParaRPr lang="en-US" sz="1400"/>
        </a:p>
      </dgm:t>
    </dgm:pt>
    <dgm:pt modelId="{1AF7C470-93FF-42DE-A2E7-4ED04CF4087D}" cxnId="{45364C5D-EAD2-40BB-A90E-EFDDCCD3C649}" type="sibTrans">
      <dgm:prSet/>
      <dgm:spPr/>
      <dgm:t>
        <a:bodyPr/>
        <a:lstStyle/>
        <a:p>
          <a:endParaRPr lang="en-US" sz="1400"/>
        </a:p>
      </dgm:t>
    </dgm:pt>
    <dgm:pt modelId="{12956DA9-1058-4BF2-AC75-EF6695654B89}">
      <dgm:prSet phldrT="[Text]" custT="1"/>
      <dgm:spPr/>
      <dgm:t>
        <a:bodyPr/>
        <a:lstStyle/>
        <a:p>
          <a:r>
            <a:rPr lang="en-US" sz="1500" b="1" dirty="0"/>
            <a:t>AMS </a:t>
          </a:r>
          <a:br>
            <a:rPr lang="en-US" sz="1500" b="1" dirty="0"/>
          </a:br>
          <a:r>
            <a:rPr lang="en-US" sz="1500" b="1" dirty="0"/>
            <a:t>Data Hub</a:t>
          </a:r>
        </a:p>
      </dgm:t>
    </dgm:pt>
    <dgm:pt modelId="{1FA80158-147A-48FB-9205-582B5885AFFB}" cxnId="{C8B9392C-6BAA-4EE2-958E-59A2C9C7E5AC}" type="sibTrans">
      <dgm:prSet/>
      <dgm:spPr/>
      <dgm:t>
        <a:bodyPr/>
        <a:lstStyle/>
        <a:p>
          <a:endParaRPr lang="en-US" sz="1400"/>
        </a:p>
      </dgm:t>
    </dgm:pt>
    <dgm:pt modelId="{F5370E3D-0429-4C33-920E-2783B1D5D7CC}" cxnId="{C8B9392C-6BAA-4EE2-958E-59A2C9C7E5AC}" type="parTrans">
      <dgm:prSet/>
      <dgm:spPr/>
      <dgm:t>
        <a:bodyPr/>
        <a:lstStyle/>
        <a:p>
          <a:endParaRPr lang="en-US" sz="1400"/>
        </a:p>
      </dgm:t>
    </dgm:pt>
    <dgm:pt modelId="{4512D27A-FBF0-45FA-A98C-3A05B7B6D26D}" type="pres">
      <dgm:prSet presAssocID="{6C5C2048-C1D0-4591-8844-5E2C14C78E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4C7F924-A6FB-454B-A799-AE32A0595BD4}" type="pres">
      <dgm:prSet presAssocID="{12956DA9-1058-4BF2-AC75-EF6695654B89}" presName="Parent" presStyleLbl="node0" presStyleIdx="0" presStyleCnt="1">
        <dgm:presLayoutVars>
          <dgm:chMax val="6"/>
          <dgm:chPref val="6"/>
        </dgm:presLayoutVars>
      </dgm:prSet>
      <dgm:spPr/>
    </dgm:pt>
    <dgm:pt modelId="{51B488D7-83B9-4BE5-A0DC-056A0629F9A2}" type="pres">
      <dgm:prSet presAssocID="{06E1DD42-581E-4D80-AB7B-D5749E554E70}" presName="Accent1" presStyleCnt="0"/>
      <dgm:spPr/>
    </dgm:pt>
    <dgm:pt modelId="{4D6F8E0B-0AF3-40D5-A5CC-30986F44AAEF}" type="pres">
      <dgm:prSet presAssocID="{06E1DD42-581E-4D80-AB7B-D5749E554E70}" presName="Accent" presStyleLbl="bgShp" presStyleIdx="0" presStyleCnt="6"/>
      <dgm:spPr/>
    </dgm:pt>
    <dgm:pt modelId="{5E593337-AB06-4724-B406-EEC2944C6143}" type="pres">
      <dgm:prSet presAssocID="{06E1DD42-581E-4D80-AB7B-D5749E554E70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D553C59-2315-4C03-B89A-59CBC9A074F8}" type="pres">
      <dgm:prSet presAssocID="{22786E4E-63A4-4AB1-A4D3-DE4A1DF198DA}" presName="Accent2" presStyleCnt="0"/>
      <dgm:spPr/>
    </dgm:pt>
    <dgm:pt modelId="{6EDEB104-6957-4173-9B23-BA967E80BC91}" type="pres">
      <dgm:prSet presAssocID="{22786E4E-63A4-4AB1-A4D3-DE4A1DF198DA}" presName="Accent" presStyleLbl="bgShp" presStyleIdx="1" presStyleCnt="6"/>
      <dgm:spPr>
        <a:noFill/>
      </dgm:spPr>
    </dgm:pt>
    <dgm:pt modelId="{6A40E36C-87ED-4EDF-9B6A-511242323940}" type="pres">
      <dgm:prSet presAssocID="{22786E4E-63A4-4AB1-A4D3-DE4A1DF198DA}" presName="Child2" presStyleLbl="node1" presStyleIdx="1" presStyleCnt="6" custScaleX="111022">
        <dgm:presLayoutVars>
          <dgm:chMax val="0"/>
          <dgm:chPref val="0"/>
          <dgm:bulletEnabled val="1"/>
        </dgm:presLayoutVars>
      </dgm:prSet>
      <dgm:spPr/>
    </dgm:pt>
    <dgm:pt modelId="{521F1CC1-4FD6-4706-A63E-C609DA652840}" type="pres">
      <dgm:prSet presAssocID="{EC34B7C9-187D-48E0-85D2-CF8013D8D789}" presName="Accent3" presStyleCnt="0"/>
      <dgm:spPr/>
    </dgm:pt>
    <dgm:pt modelId="{64E7802A-4DBE-4FD2-93C7-ACDABD584CDD}" type="pres">
      <dgm:prSet presAssocID="{EC34B7C9-187D-48E0-85D2-CF8013D8D789}" presName="Accent" presStyleLbl="bgShp" presStyleIdx="2" presStyleCnt="6"/>
      <dgm:spPr>
        <a:noFill/>
      </dgm:spPr>
    </dgm:pt>
    <dgm:pt modelId="{4538495D-6D78-4449-B692-079373E342C5}" type="pres">
      <dgm:prSet presAssocID="{EC34B7C9-187D-48E0-85D2-CF8013D8D78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0CA62F0-40F6-496A-9FCA-C28D4AC677ED}" type="pres">
      <dgm:prSet presAssocID="{25D0BC2E-D8B7-4B4C-B8E8-7CC06BC4C312}" presName="Accent4" presStyleCnt="0"/>
      <dgm:spPr/>
    </dgm:pt>
    <dgm:pt modelId="{0BE847A5-7988-45B6-AA97-1331D5481B23}" type="pres">
      <dgm:prSet presAssocID="{25D0BC2E-D8B7-4B4C-B8E8-7CC06BC4C312}" presName="Accent" presStyleLbl="bgShp" presStyleIdx="3" presStyleCnt="6"/>
      <dgm:spPr>
        <a:noFill/>
      </dgm:spPr>
    </dgm:pt>
    <dgm:pt modelId="{3B1B794E-4869-4B2F-AC11-8EB83390829A}" type="pres">
      <dgm:prSet presAssocID="{25D0BC2E-D8B7-4B4C-B8E8-7CC06BC4C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CA7C40-E5DD-4420-BCD4-0389E962177B}" type="pres">
      <dgm:prSet presAssocID="{B3B2E6F3-6E41-449C-BCBD-25EAE245986D}" presName="Accent5" presStyleCnt="0"/>
      <dgm:spPr/>
    </dgm:pt>
    <dgm:pt modelId="{8A807E00-0DB8-4F4D-9343-ACC3EF6B6E03}" type="pres">
      <dgm:prSet presAssocID="{B3B2E6F3-6E41-449C-BCBD-25EAE245986D}" presName="Accent" presStyleLbl="bgShp" presStyleIdx="4" presStyleCnt="6"/>
      <dgm:spPr>
        <a:noFill/>
      </dgm:spPr>
    </dgm:pt>
    <dgm:pt modelId="{4962FA62-0C09-40D6-B79A-E14BEB514BC0}" type="pres">
      <dgm:prSet presAssocID="{B3B2E6F3-6E41-449C-BCBD-25EAE245986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B15AEA7-E5B5-44B8-B216-7C5268CF3862}" type="pres">
      <dgm:prSet presAssocID="{76307505-1441-4572-A9C4-2A8C0B8D01F4}" presName="Accent6" presStyleCnt="0"/>
      <dgm:spPr/>
    </dgm:pt>
    <dgm:pt modelId="{3BF1F0C5-AB90-47D5-A95A-509130FA8144}" type="pres">
      <dgm:prSet presAssocID="{76307505-1441-4572-A9C4-2A8C0B8D01F4}" presName="Accent" presStyleLbl="bgShp" presStyleIdx="5" presStyleCnt="6" custLinFactY="-100000" custLinFactNeighborX="85557" custLinFactNeighborY="-108141"/>
      <dgm:spPr>
        <a:noFill/>
      </dgm:spPr>
    </dgm:pt>
    <dgm:pt modelId="{F9B44C95-E17A-44EA-9B34-5B7D6E207A4C}" type="pres">
      <dgm:prSet presAssocID="{76307505-1441-4572-A9C4-2A8C0B8D01F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D7BAE02-0E40-47E0-9DD1-695CDC54E521}" srcId="{12956DA9-1058-4BF2-AC75-EF6695654B89}" destId="{25D0BC2E-D8B7-4B4C-B8E8-7CC06BC4C312}" srcOrd="3" destOrd="0" parTransId="{3FFCDBFD-0652-4C24-9C42-1DA649437987}" sibTransId="{D860B475-3B07-4606-8F33-5FAE56F84C9C}"/>
    <dgm:cxn modelId="{92BB8109-229D-4BB1-96B6-7BD9D6B408BD}" type="presOf" srcId="{EC34B7C9-187D-48E0-85D2-CF8013D8D789}" destId="{4538495D-6D78-4449-B692-079373E342C5}" srcOrd="0" destOrd="0" presId="urn:microsoft.com/office/officeart/2011/layout/HexagonRadial"/>
    <dgm:cxn modelId="{398F8716-929C-4092-BE5B-FFC7D6A06521}" type="presOf" srcId="{12956DA9-1058-4BF2-AC75-EF6695654B89}" destId="{94C7F924-A6FB-454B-A799-AE32A0595BD4}" srcOrd="0" destOrd="0" presId="urn:microsoft.com/office/officeart/2011/layout/HexagonRadial"/>
    <dgm:cxn modelId="{871D241C-6D2C-45B8-BE2A-C14EFC6CFE31}" srcId="{12956DA9-1058-4BF2-AC75-EF6695654B89}" destId="{EC34B7C9-187D-48E0-85D2-CF8013D8D789}" srcOrd="2" destOrd="0" parTransId="{7445C809-C9A3-4D41-AD4C-701FB1DE1AA0}" sibTransId="{BA35D2C9-E404-4111-A001-CAB5702D1F9F}"/>
    <dgm:cxn modelId="{E444CF21-3E4E-4721-9949-32D5283A3731}" type="presOf" srcId="{B3B2E6F3-6E41-449C-BCBD-25EAE245986D}" destId="{4962FA62-0C09-40D6-B79A-E14BEB514BC0}" srcOrd="0" destOrd="0" presId="urn:microsoft.com/office/officeart/2011/layout/HexagonRadial"/>
    <dgm:cxn modelId="{C8B9392C-6BAA-4EE2-958E-59A2C9C7E5AC}" srcId="{6C5C2048-C1D0-4591-8844-5E2C14C78E44}" destId="{12956DA9-1058-4BF2-AC75-EF6695654B89}" srcOrd="0" destOrd="0" parTransId="{F5370E3D-0429-4C33-920E-2783B1D5D7CC}" sibTransId="{1FA80158-147A-48FB-9205-582B5885AFFB}"/>
    <dgm:cxn modelId="{0FB5255C-CC71-4585-A1F9-D901761CF419}" srcId="{12956DA9-1058-4BF2-AC75-EF6695654B89}" destId="{06E1DD42-581E-4D80-AB7B-D5749E554E70}" srcOrd="0" destOrd="0" parTransId="{546D9987-4807-436B-9CDD-EABCAF298597}" sibTransId="{68E00263-17AC-43F6-8431-CD7F2CA4736D}"/>
    <dgm:cxn modelId="{45364C5D-EAD2-40BB-A90E-EFDDCCD3C649}" srcId="{12956DA9-1058-4BF2-AC75-EF6695654B89}" destId="{76307505-1441-4572-A9C4-2A8C0B8D01F4}" srcOrd="5" destOrd="0" parTransId="{990A01C6-98A9-4728-A16C-DB3B92B39F25}" sibTransId="{1AF7C470-93FF-42DE-A2E7-4ED04CF4087D}"/>
    <dgm:cxn modelId="{DCB85152-568B-4139-B3D1-8C9D6A15BFBA}" type="presOf" srcId="{06E1DD42-581E-4D80-AB7B-D5749E554E70}" destId="{5E593337-AB06-4724-B406-EEC2944C6143}" srcOrd="0" destOrd="0" presId="urn:microsoft.com/office/officeart/2011/layout/HexagonRadial"/>
    <dgm:cxn modelId="{EA0D7AA3-0E1E-46AF-BD23-FA6745E2D289}" type="presOf" srcId="{25D0BC2E-D8B7-4B4C-B8E8-7CC06BC4C312}" destId="{3B1B794E-4869-4B2F-AC11-8EB83390829A}" srcOrd="0" destOrd="0" presId="urn:microsoft.com/office/officeart/2011/layout/HexagonRadial"/>
    <dgm:cxn modelId="{ED4F87B7-D09A-4FA3-8D65-48D59F3297F0}" type="presOf" srcId="{6C5C2048-C1D0-4591-8844-5E2C14C78E44}" destId="{4512D27A-FBF0-45FA-A98C-3A05B7B6D26D}" srcOrd="0" destOrd="0" presId="urn:microsoft.com/office/officeart/2011/layout/HexagonRadial"/>
    <dgm:cxn modelId="{26DB31C4-5977-476C-AFD5-146A5199FDE5}" type="presOf" srcId="{76307505-1441-4572-A9C4-2A8C0B8D01F4}" destId="{F9B44C95-E17A-44EA-9B34-5B7D6E207A4C}" srcOrd="0" destOrd="0" presId="urn:microsoft.com/office/officeart/2011/layout/HexagonRadial"/>
    <dgm:cxn modelId="{490E4EC6-1ED0-4C2F-B022-68E7F4C74DC4}" srcId="{12956DA9-1058-4BF2-AC75-EF6695654B89}" destId="{22786E4E-63A4-4AB1-A4D3-DE4A1DF198DA}" srcOrd="1" destOrd="0" parTransId="{1A07D124-82D2-4CC3-85CD-CBB38C64CA71}" sibTransId="{F4B92891-D349-4056-9016-6AC47644FF13}"/>
    <dgm:cxn modelId="{4338F1CB-00B5-4204-A5AE-D21E60F46051}" type="presOf" srcId="{22786E4E-63A4-4AB1-A4D3-DE4A1DF198DA}" destId="{6A40E36C-87ED-4EDF-9B6A-511242323940}" srcOrd="0" destOrd="0" presId="urn:microsoft.com/office/officeart/2011/layout/HexagonRadial"/>
    <dgm:cxn modelId="{27BEBAFB-E3F3-43D9-9F2F-8FD57430AC96}" srcId="{12956DA9-1058-4BF2-AC75-EF6695654B89}" destId="{B3B2E6F3-6E41-449C-BCBD-25EAE245986D}" srcOrd="4" destOrd="0" parTransId="{1CAB2E66-AED6-47B5-9271-733643CA42A6}" sibTransId="{793FE863-F68F-4F64-A2A5-3BD1191B6926}"/>
    <dgm:cxn modelId="{3CDF26E2-0833-4B1E-8E94-A0C1990C7B92}" type="presParOf" srcId="{4512D27A-FBF0-45FA-A98C-3A05B7B6D26D}" destId="{94C7F924-A6FB-454B-A799-AE32A0595BD4}" srcOrd="0" destOrd="0" presId="urn:microsoft.com/office/officeart/2011/layout/HexagonRadial"/>
    <dgm:cxn modelId="{72834A5E-82F9-4448-9837-C8E74C097A65}" type="presParOf" srcId="{4512D27A-FBF0-45FA-A98C-3A05B7B6D26D}" destId="{51B488D7-83B9-4BE5-A0DC-056A0629F9A2}" srcOrd="1" destOrd="0" presId="urn:microsoft.com/office/officeart/2011/layout/HexagonRadial"/>
    <dgm:cxn modelId="{2BD4B6DA-CB6F-4090-B1F8-BB89CBBF6250}" type="presParOf" srcId="{51B488D7-83B9-4BE5-A0DC-056A0629F9A2}" destId="{4D6F8E0B-0AF3-40D5-A5CC-30986F44AAEF}" srcOrd="0" destOrd="0" presId="urn:microsoft.com/office/officeart/2011/layout/HexagonRadial"/>
    <dgm:cxn modelId="{D34C5B88-B27D-4CA4-8BAA-580E5EDDDC3E}" type="presParOf" srcId="{4512D27A-FBF0-45FA-A98C-3A05B7B6D26D}" destId="{5E593337-AB06-4724-B406-EEC2944C6143}" srcOrd="2" destOrd="0" presId="urn:microsoft.com/office/officeart/2011/layout/HexagonRadial"/>
    <dgm:cxn modelId="{845861B3-3A39-433F-9FDF-327E85728E45}" type="presParOf" srcId="{4512D27A-FBF0-45FA-A98C-3A05B7B6D26D}" destId="{BD553C59-2315-4C03-B89A-59CBC9A074F8}" srcOrd="3" destOrd="0" presId="urn:microsoft.com/office/officeart/2011/layout/HexagonRadial"/>
    <dgm:cxn modelId="{391EDD2C-50B7-468B-94E9-BB9B510C6080}" type="presParOf" srcId="{BD553C59-2315-4C03-B89A-59CBC9A074F8}" destId="{6EDEB104-6957-4173-9B23-BA967E80BC91}" srcOrd="0" destOrd="0" presId="urn:microsoft.com/office/officeart/2011/layout/HexagonRadial"/>
    <dgm:cxn modelId="{F7ADCB07-B5E3-4CA8-920B-4D1B8B326768}" type="presParOf" srcId="{4512D27A-FBF0-45FA-A98C-3A05B7B6D26D}" destId="{6A40E36C-87ED-4EDF-9B6A-511242323940}" srcOrd="4" destOrd="0" presId="urn:microsoft.com/office/officeart/2011/layout/HexagonRadial"/>
    <dgm:cxn modelId="{6169D271-B7EF-4ABD-B160-2B25E739FCA6}" type="presParOf" srcId="{4512D27A-FBF0-45FA-A98C-3A05B7B6D26D}" destId="{521F1CC1-4FD6-4706-A63E-C609DA652840}" srcOrd="5" destOrd="0" presId="urn:microsoft.com/office/officeart/2011/layout/HexagonRadial"/>
    <dgm:cxn modelId="{0A4C399F-D109-46B9-B5EF-97F9122EDAEB}" type="presParOf" srcId="{521F1CC1-4FD6-4706-A63E-C609DA652840}" destId="{64E7802A-4DBE-4FD2-93C7-ACDABD584CDD}" srcOrd="0" destOrd="0" presId="urn:microsoft.com/office/officeart/2011/layout/HexagonRadial"/>
    <dgm:cxn modelId="{33F2C43D-CF55-432B-ADF4-C82F2FDEA860}" type="presParOf" srcId="{4512D27A-FBF0-45FA-A98C-3A05B7B6D26D}" destId="{4538495D-6D78-4449-B692-079373E342C5}" srcOrd="6" destOrd="0" presId="urn:microsoft.com/office/officeart/2011/layout/HexagonRadial"/>
    <dgm:cxn modelId="{BCCD2213-48E8-435C-8DE5-907FA6B66B1A}" type="presParOf" srcId="{4512D27A-FBF0-45FA-A98C-3A05B7B6D26D}" destId="{60CA62F0-40F6-496A-9FCA-C28D4AC677ED}" srcOrd="7" destOrd="0" presId="urn:microsoft.com/office/officeart/2011/layout/HexagonRadial"/>
    <dgm:cxn modelId="{0CDD8FE9-C023-420D-A658-782D5EE02E1F}" type="presParOf" srcId="{60CA62F0-40F6-496A-9FCA-C28D4AC677ED}" destId="{0BE847A5-7988-45B6-AA97-1331D5481B23}" srcOrd="0" destOrd="0" presId="urn:microsoft.com/office/officeart/2011/layout/HexagonRadial"/>
    <dgm:cxn modelId="{F890882E-2F8C-4590-8E46-0B0C390BA5E7}" type="presParOf" srcId="{4512D27A-FBF0-45FA-A98C-3A05B7B6D26D}" destId="{3B1B794E-4869-4B2F-AC11-8EB83390829A}" srcOrd="8" destOrd="0" presId="urn:microsoft.com/office/officeart/2011/layout/HexagonRadial"/>
    <dgm:cxn modelId="{6BCB967C-0505-4764-AB55-A665EBF21760}" type="presParOf" srcId="{4512D27A-FBF0-45FA-A98C-3A05B7B6D26D}" destId="{31CA7C40-E5DD-4420-BCD4-0389E962177B}" srcOrd="9" destOrd="0" presId="urn:microsoft.com/office/officeart/2011/layout/HexagonRadial"/>
    <dgm:cxn modelId="{5453B03A-CF14-440C-86D4-12EF55FFAF22}" type="presParOf" srcId="{31CA7C40-E5DD-4420-BCD4-0389E962177B}" destId="{8A807E00-0DB8-4F4D-9343-ACC3EF6B6E03}" srcOrd="0" destOrd="0" presId="urn:microsoft.com/office/officeart/2011/layout/HexagonRadial"/>
    <dgm:cxn modelId="{B91B8978-A9B6-4029-A2AF-EE261651F98D}" type="presParOf" srcId="{4512D27A-FBF0-45FA-A98C-3A05B7B6D26D}" destId="{4962FA62-0C09-40D6-B79A-E14BEB514BC0}" srcOrd="10" destOrd="0" presId="urn:microsoft.com/office/officeart/2011/layout/HexagonRadial"/>
    <dgm:cxn modelId="{7E97B59B-744A-456D-A3ED-AA6C97A23631}" type="presParOf" srcId="{4512D27A-FBF0-45FA-A98C-3A05B7B6D26D}" destId="{1B15AEA7-E5B5-44B8-B216-7C5268CF3862}" srcOrd="11" destOrd="0" presId="urn:microsoft.com/office/officeart/2011/layout/HexagonRadial"/>
    <dgm:cxn modelId="{8750FA77-06B5-4BA1-B41E-52751E92E346}" type="presParOf" srcId="{1B15AEA7-E5B5-44B8-B216-7C5268CF3862}" destId="{3BF1F0C5-AB90-47D5-A95A-509130FA8144}" srcOrd="0" destOrd="0" presId="urn:microsoft.com/office/officeart/2011/layout/HexagonRadial"/>
    <dgm:cxn modelId="{54903294-A05A-4289-93E0-B98292FF1EAC}" type="presParOf" srcId="{4512D27A-FBF0-45FA-A98C-3A05B7B6D26D}" destId="{F9B44C95-E17A-44EA-9B34-5B7D6E207A4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5C2048-C1D0-4591-8844-5E2C14C78E44}" type="doc">
      <dgm:prSet loTypeId="urn:microsoft.com/office/officeart/2011/layout/HexagonRadial" loCatId="officeonline" qsTypeId="urn:microsoft.com/office/officeart/2005/8/quickstyle/simple5#6" qsCatId="simple" csTypeId="urn:microsoft.com/office/officeart/2005/8/colors/colorful5#4" csCatId="colorful" phldr="1"/>
      <dgm:spPr/>
      <dgm:t>
        <a:bodyPr/>
        <a:lstStyle/>
        <a:p>
          <a:endParaRPr lang="en-US"/>
        </a:p>
      </dgm:t>
    </dgm:pt>
    <dgm:pt modelId="{06E1DD42-581E-4D80-AB7B-D5749E554E70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Big Data</a:t>
          </a:r>
        </a:p>
      </dgm:t>
    </dgm:pt>
    <dgm:pt modelId="{546D9987-4807-436B-9CDD-EABCAF298597}" cxnId="{0FB5255C-CC71-4585-A1F9-D901761CF419}" type="parTrans">
      <dgm:prSet/>
      <dgm:spPr/>
      <dgm:t>
        <a:bodyPr/>
        <a:lstStyle/>
        <a:p>
          <a:endParaRPr lang="en-US" sz="1400"/>
        </a:p>
      </dgm:t>
    </dgm:pt>
    <dgm:pt modelId="{68E00263-17AC-43F6-8431-CD7F2CA4736D}" cxnId="{0FB5255C-CC71-4585-A1F9-D901761CF419}" type="sibTrans">
      <dgm:prSet/>
      <dgm:spPr/>
      <dgm:t>
        <a:bodyPr/>
        <a:lstStyle/>
        <a:p>
          <a:endParaRPr lang="en-US" sz="1400"/>
        </a:p>
      </dgm:t>
    </dgm:pt>
    <dgm:pt modelId="{22786E4E-63A4-4AB1-A4D3-DE4A1DF198D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altLang="zh-CN" sz="1400" dirty="0" err="1"/>
            <a:t>Multimodel</a:t>
          </a:r>
          <a:r>
            <a:rPr lang="en-US" altLang="zh-CN" sz="1400" dirty="0"/>
            <a:t> </a:t>
          </a:r>
          <a:r>
            <a:rPr lang="en-US" sz="1400" dirty="0"/>
            <a:t>Optimization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&amp; 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Scheduling and Routing</a:t>
          </a:r>
        </a:p>
      </dgm:t>
    </dgm:pt>
    <dgm:pt modelId="{1A07D124-82D2-4CC3-85CD-CBB38C64CA71}" cxnId="{490E4EC6-1ED0-4C2F-B022-68E7F4C74DC4}" type="parTrans">
      <dgm:prSet/>
      <dgm:spPr/>
      <dgm:t>
        <a:bodyPr/>
        <a:lstStyle/>
        <a:p>
          <a:endParaRPr lang="en-US" sz="1400"/>
        </a:p>
      </dgm:t>
    </dgm:pt>
    <dgm:pt modelId="{F4B92891-D349-4056-9016-6AC47644FF13}" cxnId="{490E4EC6-1ED0-4C2F-B022-68E7F4C74DC4}" type="sibTrans">
      <dgm:prSet/>
      <dgm:spPr/>
      <dgm:t>
        <a:bodyPr/>
        <a:lstStyle/>
        <a:p>
          <a:endParaRPr lang="en-US" sz="1400"/>
        </a:p>
      </dgm:t>
    </dgm:pt>
    <dgm:pt modelId="{EC34B7C9-187D-48E0-85D2-CF8013D8D789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Highway Capacity &amp;  Signal Timing Models</a:t>
          </a:r>
        </a:p>
      </dgm:t>
    </dgm:pt>
    <dgm:pt modelId="{7445C809-C9A3-4D41-AD4C-701FB1DE1AA0}" cxnId="{871D241C-6D2C-45B8-BE2A-C14EFC6CFE31}" type="parTrans">
      <dgm:prSet/>
      <dgm:spPr/>
      <dgm:t>
        <a:bodyPr/>
        <a:lstStyle/>
        <a:p>
          <a:endParaRPr lang="en-US" sz="1400"/>
        </a:p>
      </dgm:t>
    </dgm:pt>
    <dgm:pt modelId="{BA35D2C9-E404-4111-A001-CAB5702D1F9F}" cxnId="{871D241C-6D2C-45B8-BE2A-C14EFC6CFE31}" type="sibTrans">
      <dgm:prSet/>
      <dgm:spPr/>
      <dgm:t>
        <a:bodyPr/>
        <a:lstStyle/>
        <a:p>
          <a:endParaRPr lang="en-US" sz="1400"/>
        </a:p>
      </dgm:t>
    </dgm:pt>
    <dgm:pt modelId="{25D0BC2E-D8B7-4B4C-B8E8-7CC06BC4C312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Micro-simulation Models</a:t>
          </a:r>
        </a:p>
      </dgm:t>
    </dgm:pt>
    <dgm:pt modelId="{3FFCDBFD-0652-4C24-9C42-1DA649437987}" cxnId="{2D7BAE02-0E40-47E0-9DD1-695CDC54E521}" type="parTrans">
      <dgm:prSet/>
      <dgm:spPr/>
      <dgm:t>
        <a:bodyPr/>
        <a:lstStyle/>
        <a:p>
          <a:endParaRPr lang="en-US" sz="1400"/>
        </a:p>
      </dgm:t>
    </dgm:pt>
    <dgm:pt modelId="{D860B475-3B07-4606-8F33-5FAE56F84C9C}" cxnId="{2D7BAE02-0E40-47E0-9DD1-695CDC54E521}" type="sibTrans">
      <dgm:prSet/>
      <dgm:spPr/>
      <dgm:t>
        <a:bodyPr/>
        <a:lstStyle/>
        <a:p>
          <a:endParaRPr lang="en-US" sz="1400"/>
        </a:p>
      </dgm:t>
    </dgm:pt>
    <dgm:pt modelId="{B3B2E6F3-6E41-449C-BCBD-25EAE245986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Traffic Stream Model &amp;Dynamic Assignment Models</a:t>
          </a:r>
        </a:p>
      </dgm:t>
    </dgm:pt>
    <dgm:pt modelId="{1CAB2E66-AED6-47B5-9271-733643CA42A6}" cxnId="{27BEBAFB-E3F3-43D9-9F2F-8FD57430AC96}" type="parTrans">
      <dgm:prSet/>
      <dgm:spPr/>
      <dgm:t>
        <a:bodyPr/>
        <a:lstStyle/>
        <a:p>
          <a:endParaRPr lang="en-US" sz="1400"/>
        </a:p>
      </dgm:t>
    </dgm:pt>
    <dgm:pt modelId="{793FE863-F68F-4F64-A2A5-3BD1191B6926}" cxnId="{27BEBAFB-E3F3-43D9-9F2F-8FD57430AC96}" type="sibTrans">
      <dgm:prSet/>
      <dgm:spPr/>
      <dgm:t>
        <a:bodyPr/>
        <a:lstStyle/>
        <a:p>
          <a:endParaRPr lang="en-US" sz="1400"/>
        </a:p>
      </dgm:t>
    </dgm:pt>
    <dgm:pt modelId="{76307505-1441-4572-A9C4-2A8C0B8D01F4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Travel Demand Forecasting Models</a:t>
          </a:r>
        </a:p>
      </dgm:t>
    </dgm:pt>
    <dgm:pt modelId="{990A01C6-98A9-4728-A16C-DB3B92B39F25}" cxnId="{45364C5D-EAD2-40BB-A90E-EFDDCCD3C649}" type="parTrans">
      <dgm:prSet/>
      <dgm:spPr/>
      <dgm:t>
        <a:bodyPr/>
        <a:lstStyle/>
        <a:p>
          <a:endParaRPr lang="en-US" sz="1400"/>
        </a:p>
      </dgm:t>
    </dgm:pt>
    <dgm:pt modelId="{1AF7C470-93FF-42DE-A2E7-4ED04CF4087D}" cxnId="{45364C5D-EAD2-40BB-A90E-EFDDCCD3C649}" type="sibTrans">
      <dgm:prSet/>
      <dgm:spPr/>
      <dgm:t>
        <a:bodyPr/>
        <a:lstStyle/>
        <a:p>
          <a:endParaRPr lang="en-US" sz="1400"/>
        </a:p>
      </dgm:t>
    </dgm:pt>
    <dgm:pt modelId="{12956DA9-1058-4BF2-AC75-EF6695654B89}">
      <dgm:prSet phldrT="[Text]" custT="1"/>
      <dgm:spPr/>
      <dgm:t>
        <a:bodyPr/>
        <a:lstStyle/>
        <a:p>
          <a:r>
            <a:rPr lang="en-US" sz="1500" b="1" dirty="0"/>
            <a:t>AMS </a:t>
          </a:r>
          <a:br>
            <a:rPr lang="en-US" sz="1500" b="1" dirty="0"/>
          </a:br>
          <a:r>
            <a:rPr lang="en-US" sz="1500" b="1" dirty="0"/>
            <a:t>Data Hub</a:t>
          </a:r>
        </a:p>
      </dgm:t>
    </dgm:pt>
    <dgm:pt modelId="{1FA80158-147A-48FB-9205-582B5885AFFB}" cxnId="{C8B9392C-6BAA-4EE2-958E-59A2C9C7E5AC}" type="sibTrans">
      <dgm:prSet/>
      <dgm:spPr/>
      <dgm:t>
        <a:bodyPr/>
        <a:lstStyle/>
        <a:p>
          <a:endParaRPr lang="en-US" sz="1400"/>
        </a:p>
      </dgm:t>
    </dgm:pt>
    <dgm:pt modelId="{F5370E3D-0429-4C33-920E-2783B1D5D7CC}" cxnId="{C8B9392C-6BAA-4EE2-958E-59A2C9C7E5AC}" type="parTrans">
      <dgm:prSet/>
      <dgm:spPr/>
      <dgm:t>
        <a:bodyPr/>
        <a:lstStyle/>
        <a:p>
          <a:endParaRPr lang="en-US" sz="1400"/>
        </a:p>
      </dgm:t>
    </dgm:pt>
    <dgm:pt modelId="{4512D27A-FBF0-45FA-A98C-3A05B7B6D26D}" type="pres">
      <dgm:prSet presAssocID="{6C5C2048-C1D0-4591-8844-5E2C14C78E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4C7F924-A6FB-454B-A799-AE32A0595BD4}" type="pres">
      <dgm:prSet presAssocID="{12956DA9-1058-4BF2-AC75-EF6695654B89}" presName="Parent" presStyleLbl="node0" presStyleIdx="0" presStyleCnt="1">
        <dgm:presLayoutVars>
          <dgm:chMax val="6"/>
          <dgm:chPref val="6"/>
        </dgm:presLayoutVars>
      </dgm:prSet>
      <dgm:spPr/>
    </dgm:pt>
    <dgm:pt modelId="{51B488D7-83B9-4BE5-A0DC-056A0629F9A2}" type="pres">
      <dgm:prSet presAssocID="{06E1DD42-581E-4D80-AB7B-D5749E554E70}" presName="Accent1" presStyleCnt="0"/>
      <dgm:spPr/>
    </dgm:pt>
    <dgm:pt modelId="{4D6F8E0B-0AF3-40D5-A5CC-30986F44AAEF}" type="pres">
      <dgm:prSet presAssocID="{06E1DD42-581E-4D80-AB7B-D5749E554E70}" presName="Accent" presStyleLbl="bgShp" presStyleIdx="0" presStyleCnt="6"/>
      <dgm:spPr/>
    </dgm:pt>
    <dgm:pt modelId="{5E593337-AB06-4724-B406-EEC2944C6143}" type="pres">
      <dgm:prSet presAssocID="{06E1DD42-581E-4D80-AB7B-D5749E554E70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D553C59-2315-4C03-B89A-59CBC9A074F8}" type="pres">
      <dgm:prSet presAssocID="{22786E4E-63A4-4AB1-A4D3-DE4A1DF198DA}" presName="Accent2" presStyleCnt="0"/>
      <dgm:spPr/>
    </dgm:pt>
    <dgm:pt modelId="{6EDEB104-6957-4173-9B23-BA967E80BC91}" type="pres">
      <dgm:prSet presAssocID="{22786E4E-63A4-4AB1-A4D3-DE4A1DF198DA}" presName="Accent" presStyleLbl="bgShp" presStyleIdx="1" presStyleCnt="6"/>
      <dgm:spPr>
        <a:noFill/>
      </dgm:spPr>
    </dgm:pt>
    <dgm:pt modelId="{6A40E36C-87ED-4EDF-9B6A-511242323940}" type="pres">
      <dgm:prSet presAssocID="{22786E4E-63A4-4AB1-A4D3-DE4A1DF198DA}" presName="Child2" presStyleLbl="node1" presStyleIdx="1" presStyleCnt="6" custScaleX="111022">
        <dgm:presLayoutVars>
          <dgm:chMax val="0"/>
          <dgm:chPref val="0"/>
          <dgm:bulletEnabled val="1"/>
        </dgm:presLayoutVars>
      </dgm:prSet>
      <dgm:spPr/>
    </dgm:pt>
    <dgm:pt modelId="{521F1CC1-4FD6-4706-A63E-C609DA652840}" type="pres">
      <dgm:prSet presAssocID="{EC34B7C9-187D-48E0-85D2-CF8013D8D789}" presName="Accent3" presStyleCnt="0"/>
      <dgm:spPr/>
    </dgm:pt>
    <dgm:pt modelId="{64E7802A-4DBE-4FD2-93C7-ACDABD584CDD}" type="pres">
      <dgm:prSet presAssocID="{EC34B7C9-187D-48E0-85D2-CF8013D8D789}" presName="Accent" presStyleLbl="bgShp" presStyleIdx="2" presStyleCnt="6"/>
      <dgm:spPr>
        <a:noFill/>
      </dgm:spPr>
    </dgm:pt>
    <dgm:pt modelId="{4538495D-6D78-4449-B692-079373E342C5}" type="pres">
      <dgm:prSet presAssocID="{EC34B7C9-187D-48E0-85D2-CF8013D8D78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0CA62F0-40F6-496A-9FCA-C28D4AC677ED}" type="pres">
      <dgm:prSet presAssocID="{25D0BC2E-D8B7-4B4C-B8E8-7CC06BC4C312}" presName="Accent4" presStyleCnt="0"/>
      <dgm:spPr/>
    </dgm:pt>
    <dgm:pt modelId="{0BE847A5-7988-45B6-AA97-1331D5481B23}" type="pres">
      <dgm:prSet presAssocID="{25D0BC2E-D8B7-4B4C-B8E8-7CC06BC4C312}" presName="Accent" presStyleLbl="bgShp" presStyleIdx="3" presStyleCnt="6"/>
      <dgm:spPr>
        <a:noFill/>
      </dgm:spPr>
    </dgm:pt>
    <dgm:pt modelId="{3B1B794E-4869-4B2F-AC11-8EB83390829A}" type="pres">
      <dgm:prSet presAssocID="{25D0BC2E-D8B7-4B4C-B8E8-7CC06BC4C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CA7C40-E5DD-4420-BCD4-0389E962177B}" type="pres">
      <dgm:prSet presAssocID="{B3B2E6F3-6E41-449C-BCBD-25EAE245986D}" presName="Accent5" presStyleCnt="0"/>
      <dgm:spPr/>
    </dgm:pt>
    <dgm:pt modelId="{8A807E00-0DB8-4F4D-9343-ACC3EF6B6E03}" type="pres">
      <dgm:prSet presAssocID="{B3B2E6F3-6E41-449C-BCBD-25EAE245986D}" presName="Accent" presStyleLbl="bgShp" presStyleIdx="4" presStyleCnt="6"/>
      <dgm:spPr>
        <a:noFill/>
      </dgm:spPr>
    </dgm:pt>
    <dgm:pt modelId="{4962FA62-0C09-40D6-B79A-E14BEB514BC0}" type="pres">
      <dgm:prSet presAssocID="{B3B2E6F3-6E41-449C-BCBD-25EAE245986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B15AEA7-E5B5-44B8-B216-7C5268CF3862}" type="pres">
      <dgm:prSet presAssocID="{76307505-1441-4572-A9C4-2A8C0B8D01F4}" presName="Accent6" presStyleCnt="0"/>
      <dgm:spPr/>
    </dgm:pt>
    <dgm:pt modelId="{3BF1F0C5-AB90-47D5-A95A-509130FA8144}" type="pres">
      <dgm:prSet presAssocID="{76307505-1441-4572-A9C4-2A8C0B8D01F4}" presName="Accent" presStyleLbl="bgShp" presStyleIdx="5" presStyleCnt="6" custLinFactY="-100000" custLinFactNeighborX="85557" custLinFactNeighborY="-108141"/>
      <dgm:spPr>
        <a:noFill/>
      </dgm:spPr>
    </dgm:pt>
    <dgm:pt modelId="{F9B44C95-E17A-44EA-9B34-5B7D6E207A4C}" type="pres">
      <dgm:prSet presAssocID="{76307505-1441-4572-A9C4-2A8C0B8D01F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D7BAE02-0E40-47E0-9DD1-695CDC54E521}" srcId="{12956DA9-1058-4BF2-AC75-EF6695654B89}" destId="{25D0BC2E-D8B7-4B4C-B8E8-7CC06BC4C312}" srcOrd="3" destOrd="0" parTransId="{3FFCDBFD-0652-4C24-9C42-1DA649437987}" sibTransId="{D860B475-3B07-4606-8F33-5FAE56F84C9C}"/>
    <dgm:cxn modelId="{92BB8109-229D-4BB1-96B6-7BD9D6B408BD}" type="presOf" srcId="{EC34B7C9-187D-48E0-85D2-CF8013D8D789}" destId="{4538495D-6D78-4449-B692-079373E342C5}" srcOrd="0" destOrd="0" presId="urn:microsoft.com/office/officeart/2011/layout/HexagonRadial"/>
    <dgm:cxn modelId="{398F8716-929C-4092-BE5B-FFC7D6A06521}" type="presOf" srcId="{12956DA9-1058-4BF2-AC75-EF6695654B89}" destId="{94C7F924-A6FB-454B-A799-AE32A0595BD4}" srcOrd="0" destOrd="0" presId="urn:microsoft.com/office/officeart/2011/layout/HexagonRadial"/>
    <dgm:cxn modelId="{871D241C-6D2C-45B8-BE2A-C14EFC6CFE31}" srcId="{12956DA9-1058-4BF2-AC75-EF6695654B89}" destId="{EC34B7C9-187D-48E0-85D2-CF8013D8D789}" srcOrd="2" destOrd="0" parTransId="{7445C809-C9A3-4D41-AD4C-701FB1DE1AA0}" sibTransId="{BA35D2C9-E404-4111-A001-CAB5702D1F9F}"/>
    <dgm:cxn modelId="{E444CF21-3E4E-4721-9949-32D5283A3731}" type="presOf" srcId="{B3B2E6F3-6E41-449C-BCBD-25EAE245986D}" destId="{4962FA62-0C09-40D6-B79A-E14BEB514BC0}" srcOrd="0" destOrd="0" presId="urn:microsoft.com/office/officeart/2011/layout/HexagonRadial"/>
    <dgm:cxn modelId="{C8B9392C-6BAA-4EE2-958E-59A2C9C7E5AC}" srcId="{6C5C2048-C1D0-4591-8844-5E2C14C78E44}" destId="{12956DA9-1058-4BF2-AC75-EF6695654B89}" srcOrd="0" destOrd="0" parTransId="{F5370E3D-0429-4C33-920E-2783B1D5D7CC}" sibTransId="{1FA80158-147A-48FB-9205-582B5885AFFB}"/>
    <dgm:cxn modelId="{0FB5255C-CC71-4585-A1F9-D901761CF419}" srcId="{12956DA9-1058-4BF2-AC75-EF6695654B89}" destId="{06E1DD42-581E-4D80-AB7B-D5749E554E70}" srcOrd="0" destOrd="0" parTransId="{546D9987-4807-436B-9CDD-EABCAF298597}" sibTransId="{68E00263-17AC-43F6-8431-CD7F2CA4736D}"/>
    <dgm:cxn modelId="{45364C5D-EAD2-40BB-A90E-EFDDCCD3C649}" srcId="{12956DA9-1058-4BF2-AC75-EF6695654B89}" destId="{76307505-1441-4572-A9C4-2A8C0B8D01F4}" srcOrd="5" destOrd="0" parTransId="{990A01C6-98A9-4728-A16C-DB3B92B39F25}" sibTransId="{1AF7C470-93FF-42DE-A2E7-4ED04CF4087D}"/>
    <dgm:cxn modelId="{DCB85152-568B-4139-B3D1-8C9D6A15BFBA}" type="presOf" srcId="{06E1DD42-581E-4D80-AB7B-D5749E554E70}" destId="{5E593337-AB06-4724-B406-EEC2944C6143}" srcOrd="0" destOrd="0" presId="urn:microsoft.com/office/officeart/2011/layout/HexagonRadial"/>
    <dgm:cxn modelId="{EA0D7AA3-0E1E-46AF-BD23-FA6745E2D289}" type="presOf" srcId="{25D0BC2E-D8B7-4B4C-B8E8-7CC06BC4C312}" destId="{3B1B794E-4869-4B2F-AC11-8EB83390829A}" srcOrd="0" destOrd="0" presId="urn:microsoft.com/office/officeart/2011/layout/HexagonRadial"/>
    <dgm:cxn modelId="{ED4F87B7-D09A-4FA3-8D65-48D59F3297F0}" type="presOf" srcId="{6C5C2048-C1D0-4591-8844-5E2C14C78E44}" destId="{4512D27A-FBF0-45FA-A98C-3A05B7B6D26D}" srcOrd="0" destOrd="0" presId="urn:microsoft.com/office/officeart/2011/layout/HexagonRadial"/>
    <dgm:cxn modelId="{26DB31C4-5977-476C-AFD5-146A5199FDE5}" type="presOf" srcId="{76307505-1441-4572-A9C4-2A8C0B8D01F4}" destId="{F9B44C95-E17A-44EA-9B34-5B7D6E207A4C}" srcOrd="0" destOrd="0" presId="urn:microsoft.com/office/officeart/2011/layout/HexagonRadial"/>
    <dgm:cxn modelId="{490E4EC6-1ED0-4C2F-B022-68E7F4C74DC4}" srcId="{12956DA9-1058-4BF2-AC75-EF6695654B89}" destId="{22786E4E-63A4-4AB1-A4D3-DE4A1DF198DA}" srcOrd="1" destOrd="0" parTransId="{1A07D124-82D2-4CC3-85CD-CBB38C64CA71}" sibTransId="{F4B92891-D349-4056-9016-6AC47644FF13}"/>
    <dgm:cxn modelId="{4338F1CB-00B5-4204-A5AE-D21E60F46051}" type="presOf" srcId="{22786E4E-63A4-4AB1-A4D3-DE4A1DF198DA}" destId="{6A40E36C-87ED-4EDF-9B6A-511242323940}" srcOrd="0" destOrd="0" presId="urn:microsoft.com/office/officeart/2011/layout/HexagonRadial"/>
    <dgm:cxn modelId="{27BEBAFB-E3F3-43D9-9F2F-8FD57430AC96}" srcId="{12956DA9-1058-4BF2-AC75-EF6695654B89}" destId="{B3B2E6F3-6E41-449C-BCBD-25EAE245986D}" srcOrd="4" destOrd="0" parTransId="{1CAB2E66-AED6-47B5-9271-733643CA42A6}" sibTransId="{793FE863-F68F-4F64-A2A5-3BD1191B6926}"/>
    <dgm:cxn modelId="{3CDF26E2-0833-4B1E-8E94-A0C1990C7B92}" type="presParOf" srcId="{4512D27A-FBF0-45FA-A98C-3A05B7B6D26D}" destId="{94C7F924-A6FB-454B-A799-AE32A0595BD4}" srcOrd="0" destOrd="0" presId="urn:microsoft.com/office/officeart/2011/layout/HexagonRadial"/>
    <dgm:cxn modelId="{72834A5E-82F9-4448-9837-C8E74C097A65}" type="presParOf" srcId="{4512D27A-FBF0-45FA-A98C-3A05B7B6D26D}" destId="{51B488D7-83B9-4BE5-A0DC-056A0629F9A2}" srcOrd="1" destOrd="0" presId="urn:microsoft.com/office/officeart/2011/layout/HexagonRadial"/>
    <dgm:cxn modelId="{2BD4B6DA-CB6F-4090-B1F8-BB89CBBF6250}" type="presParOf" srcId="{51B488D7-83B9-4BE5-A0DC-056A0629F9A2}" destId="{4D6F8E0B-0AF3-40D5-A5CC-30986F44AAEF}" srcOrd="0" destOrd="0" presId="urn:microsoft.com/office/officeart/2011/layout/HexagonRadial"/>
    <dgm:cxn modelId="{D34C5B88-B27D-4CA4-8BAA-580E5EDDDC3E}" type="presParOf" srcId="{4512D27A-FBF0-45FA-A98C-3A05B7B6D26D}" destId="{5E593337-AB06-4724-B406-EEC2944C6143}" srcOrd="2" destOrd="0" presId="urn:microsoft.com/office/officeart/2011/layout/HexagonRadial"/>
    <dgm:cxn modelId="{845861B3-3A39-433F-9FDF-327E85728E45}" type="presParOf" srcId="{4512D27A-FBF0-45FA-A98C-3A05B7B6D26D}" destId="{BD553C59-2315-4C03-B89A-59CBC9A074F8}" srcOrd="3" destOrd="0" presId="urn:microsoft.com/office/officeart/2011/layout/HexagonRadial"/>
    <dgm:cxn modelId="{391EDD2C-50B7-468B-94E9-BB9B510C6080}" type="presParOf" srcId="{BD553C59-2315-4C03-B89A-59CBC9A074F8}" destId="{6EDEB104-6957-4173-9B23-BA967E80BC91}" srcOrd="0" destOrd="0" presId="urn:microsoft.com/office/officeart/2011/layout/HexagonRadial"/>
    <dgm:cxn modelId="{F7ADCB07-B5E3-4CA8-920B-4D1B8B326768}" type="presParOf" srcId="{4512D27A-FBF0-45FA-A98C-3A05B7B6D26D}" destId="{6A40E36C-87ED-4EDF-9B6A-511242323940}" srcOrd="4" destOrd="0" presId="urn:microsoft.com/office/officeart/2011/layout/HexagonRadial"/>
    <dgm:cxn modelId="{6169D271-B7EF-4ABD-B160-2B25E739FCA6}" type="presParOf" srcId="{4512D27A-FBF0-45FA-A98C-3A05B7B6D26D}" destId="{521F1CC1-4FD6-4706-A63E-C609DA652840}" srcOrd="5" destOrd="0" presId="urn:microsoft.com/office/officeart/2011/layout/HexagonRadial"/>
    <dgm:cxn modelId="{0A4C399F-D109-46B9-B5EF-97F9122EDAEB}" type="presParOf" srcId="{521F1CC1-4FD6-4706-A63E-C609DA652840}" destId="{64E7802A-4DBE-4FD2-93C7-ACDABD584CDD}" srcOrd="0" destOrd="0" presId="urn:microsoft.com/office/officeart/2011/layout/HexagonRadial"/>
    <dgm:cxn modelId="{33F2C43D-CF55-432B-ADF4-C82F2FDEA860}" type="presParOf" srcId="{4512D27A-FBF0-45FA-A98C-3A05B7B6D26D}" destId="{4538495D-6D78-4449-B692-079373E342C5}" srcOrd="6" destOrd="0" presId="urn:microsoft.com/office/officeart/2011/layout/HexagonRadial"/>
    <dgm:cxn modelId="{BCCD2213-48E8-435C-8DE5-907FA6B66B1A}" type="presParOf" srcId="{4512D27A-FBF0-45FA-A98C-3A05B7B6D26D}" destId="{60CA62F0-40F6-496A-9FCA-C28D4AC677ED}" srcOrd="7" destOrd="0" presId="urn:microsoft.com/office/officeart/2011/layout/HexagonRadial"/>
    <dgm:cxn modelId="{0CDD8FE9-C023-420D-A658-782D5EE02E1F}" type="presParOf" srcId="{60CA62F0-40F6-496A-9FCA-C28D4AC677ED}" destId="{0BE847A5-7988-45B6-AA97-1331D5481B23}" srcOrd="0" destOrd="0" presId="urn:microsoft.com/office/officeart/2011/layout/HexagonRadial"/>
    <dgm:cxn modelId="{F890882E-2F8C-4590-8E46-0B0C390BA5E7}" type="presParOf" srcId="{4512D27A-FBF0-45FA-A98C-3A05B7B6D26D}" destId="{3B1B794E-4869-4B2F-AC11-8EB83390829A}" srcOrd="8" destOrd="0" presId="urn:microsoft.com/office/officeart/2011/layout/HexagonRadial"/>
    <dgm:cxn modelId="{6BCB967C-0505-4764-AB55-A665EBF21760}" type="presParOf" srcId="{4512D27A-FBF0-45FA-A98C-3A05B7B6D26D}" destId="{31CA7C40-E5DD-4420-BCD4-0389E962177B}" srcOrd="9" destOrd="0" presId="urn:microsoft.com/office/officeart/2011/layout/HexagonRadial"/>
    <dgm:cxn modelId="{5453B03A-CF14-440C-86D4-12EF55FFAF22}" type="presParOf" srcId="{31CA7C40-E5DD-4420-BCD4-0389E962177B}" destId="{8A807E00-0DB8-4F4D-9343-ACC3EF6B6E03}" srcOrd="0" destOrd="0" presId="urn:microsoft.com/office/officeart/2011/layout/HexagonRadial"/>
    <dgm:cxn modelId="{B91B8978-A9B6-4029-A2AF-EE261651F98D}" type="presParOf" srcId="{4512D27A-FBF0-45FA-A98C-3A05B7B6D26D}" destId="{4962FA62-0C09-40D6-B79A-E14BEB514BC0}" srcOrd="10" destOrd="0" presId="urn:microsoft.com/office/officeart/2011/layout/HexagonRadial"/>
    <dgm:cxn modelId="{7E97B59B-744A-456D-A3ED-AA6C97A23631}" type="presParOf" srcId="{4512D27A-FBF0-45FA-A98C-3A05B7B6D26D}" destId="{1B15AEA7-E5B5-44B8-B216-7C5268CF3862}" srcOrd="11" destOrd="0" presId="urn:microsoft.com/office/officeart/2011/layout/HexagonRadial"/>
    <dgm:cxn modelId="{8750FA77-06B5-4BA1-B41E-52751E92E346}" type="presParOf" srcId="{1B15AEA7-E5B5-44B8-B216-7C5268CF3862}" destId="{3BF1F0C5-AB90-47D5-A95A-509130FA8144}" srcOrd="0" destOrd="0" presId="urn:microsoft.com/office/officeart/2011/layout/HexagonRadial"/>
    <dgm:cxn modelId="{54903294-A05A-4289-93E0-B98292FF1EAC}" type="presParOf" srcId="{4512D27A-FBF0-45FA-A98C-3A05B7B6D26D}" destId="{F9B44C95-E17A-44EA-9B34-5B7D6E207A4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5C2048-C1D0-4591-8844-5E2C14C78E44}" type="doc">
      <dgm:prSet loTypeId="urn:microsoft.com/office/officeart/2011/layout/HexagonRadial" loCatId="officeonline" qsTypeId="urn:microsoft.com/office/officeart/2005/8/quickstyle/simple5#6" qsCatId="simple" csTypeId="urn:microsoft.com/office/officeart/2005/8/colors/colorful5#4" csCatId="colorful" phldr="1"/>
      <dgm:spPr/>
      <dgm:t>
        <a:bodyPr/>
        <a:lstStyle/>
        <a:p>
          <a:endParaRPr lang="en-US"/>
        </a:p>
      </dgm:t>
    </dgm:pt>
    <dgm:pt modelId="{06E1DD42-581E-4D80-AB7B-D5749E554E70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Big Data</a:t>
          </a:r>
        </a:p>
      </dgm:t>
    </dgm:pt>
    <dgm:pt modelId="{546D9987-4807-436B-9CDD-EABCAF298597}" cxnId="{0FB5255C-CC71-4585-A1F9-D901761CF419}" type="parTrans">
      <dgm:prSet/>
      <dgm:spPr/>
      <dgm:t>
        <a:bodyPr/>
        <a:lstStyle/>
        <a:p>
          <a:endParaRPr lang="en-US" sz="1400"/>
        </a:p>
      </dgm:t>
    </dgm:pt>
    <dgm:pt modelId="{68E00263-17AC-43F6-8431-CD7F2CA4736D}" cxnId="{0FB5255C-CC71-4585-A1F9-D901761CF419}" type="sibTrans">
      <dgm:prSet/>
      <dgm:spPr/>
      <dgm:t>
        <a:bodyPr/>
        <a:lstStyle/>
        <a:p>
          <a:endParaRPr lang="en-US" sz="1400"/>
        </a:p>
      </dgm:t>
    </dgm:pt>
    <dgm:pt modelId="{22786E4E-63A4-4AB1-A4D3-DE4A1DF198D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altLang="zh-CN" sz="1400" dirty="0" err="1"/>
            <a:t>Multimodel</a:t>
          </a:r>
          <a:r>
            <a:rPr lang="en-US" altLang="zh-CN" sz="1400" dirty="0"/>
            <a:t> </a:t>
          </a:r>
          <a:r>
            <a:rPr lang="en-US" sz="1400" dirty="0"/>
            <a:t>Optimization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&amp; 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Scheduling and Routing</a:t>
          </a:r>
        </a:p>
      </dgm:t>
    </dgm:pt>
    <dgm:pt modelId="{1A07D124-82D2-4CC3-85CD-CBB38C64CA71}" cxnId="{490E4EC6-1ED0-4C2F-B022-68E7F4C74DC4}" type="parTrans">
      <dgm:prSet/>
      <dgm:spPr/>
      <dgm:t>
        <a:bodyPr/>
        <a:lstStyle/>
        <a:p>
          <a:endParaRPr lang="en-US" sz="1400"/>
        </a:p>
      </dgm:t>
    </dgm:pt>
    <dgm:pt modelId="{F4B92891-D349-4056-9016-6AC47644FF13}" cxnId="{490E4EC6-1ED0-4C2F-B022-68E7F4C74DC4}" type="sibTrans">
      <dgm:prSet/>
      <dgm:spPr/>
      <dgm:t>
        <a:bodyPr/>
        <a:lstStyle/>
        <a:p>
          <a:endParaRPr lang="en-US" sz="1400"/>
        </a:p>
      </dgm:t>
    </dgm:pt>
    <dgm:pt modelId="{EC34B7C9-187D-48E0-85D2-CF8013D8D789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Highway Capacity &amp;  Signal Timing Models</a:t>
          </a:r>
        </a:p>
      </dgm:t>
    </dgm:pt>
    <dgm:pt modelId="{7445C809-C9A3-4D41-AD4C-701FB1DE1AA0}" cxnId="{871D241C-6D2C-45B8-BE2A-C14EFC6CFE31}" type="parTrans">
      <dgm:prSet/>
      <dgm:spPr/>
      <dgm:t>
        <a:bodyPr/>
        <a:lstStyle/>
        <a:p>
          <a:endParaRPr lang="en-US" sz="1400"/>
        </a:p>
      </dgm:t>
    </dgm:pt>
    <dgm:pt modelId="{BA35D2C9-E404-4111-A001-CAB5702D1F9F}" cxnId="{871D241C-6D2C-45B8-BE2A-C14EFC6CFE31}" type="sibTrans">
      <dgm:prSet/>
      <dgm:spPr/>
      <dgm:t>
        <a:bodyPr/>
        <a:lstStyle/>
        <a:p>
          <a:endParaRPr lang="en-US" sz="1400"/>
        </a:p>
      </dgm:t>
    </dgm:pt>
    <dgm:pt modelId="{25D0BC2E-D8B7-4B4C-B8E8-7CC06BC4C312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Micro-simulation Models</a:t>
          </a:r>
        </a:p>
      </dgm:t>
    </dgm:pt>
    <dgm:pt modelId="{3FFCDBFD-0652-4C24-9C42-1DA649437987}" cxnId="{2D7BAE02-0E40-47E0-9DD1-695CDC54E521}" type="parTrans">
      <dgm:prSet/>
      <dgm:spPr/>
      <dgm:t>
        <a:bodyPr/>
        <a:lstStyle/>
        <a:p>
          <a:endParaRPr lang="en-US" sz="1400"/>
        </a:p>
      </dgm:t>
    </dgm:pt>
    <dgm:pt modelId="{D860B475-3B07-4606-8F33-5FAE56F84C9C}" cxnId="{2D7BAE02-0E40-47E0-9DD1-695CDC54E521}" type="sibTrans">
      <dgm:prSet/>
      <dgm:spPr/>
      <dgm:t>
        <a:bodyPr/>
        <a:lstStyle/>
        <a:p>
          <a:endParaRPr lang="en-US" sz="1400"/>
        </a:p>
      </dgm:t>
    </dgm:pt>
    <dgm:pt modelId="{B3B2E6F3-6E41-449C-BCBD-25EAE245986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Traffic Stream Model &amp;Dynamic Assignment Models</a:t>
          </a:r>
        </a:p>
      </dgm:t>
    </dgm:pt>
    <dgm:pt modelId="{1CAB2E66-AED6-47B5-9271-733643CA42A6}" cxnId="{27BEBAFB-E3F3-43D9-9F2F-8FD57430AC96}" type="parTrans">
      <dgm:prSet/>
      <dgm:spPr/>
      <dgm:t>
        <a:bodyPr/>
        <a:lstStyle/>
        <a:p>
          <a:endParaRPr lang="en-US" sz="1400"/>
        </a:p>
      </dgm:t>
    </dgm:pt>
    <dgm:pt modelId="{793FE863-F68F-4F64-A2A5-3BD1191B6926}" cxnId="{27BEBAFB-E3F3-43D9-9F2F-8FD57430AC96}" type="sibTrans">
      <dgm:prSet/>
      <dgm:spPr/>
      <dgm:t>
        <a:bodyPr/>
        <a:lstStyle/>
        <a:p>
          <a:endParaRPr lang="en-US" sz="1400"/>
        </a:p>
      </dgm:t>
    </dgm:pt>
    <dgm:pt modelId="{76307505-1441-4572-A9C4-2A8C0B8D01F4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Travel Demand Forecasting Models</a:t>
          </a:r>
        </a:p>
      </dgm:t>
    </dgm:pt>
    <dgm:pt modelId="{990A01C6-98A9-4728-A16C-DB3B92B39F25}" cxnId="{45364C5D-EAD2-40BB-A90E-EFDDCCD3C649}" type="parTrans">
      <dgm:prSet/>
      <dgm:spPr/>
      <dgm:t>
        <a:bodyPr/>
        <a:lstStyle/>
        <a:p>
          <a:endParaRPr lang="en-US" sz="1400"/>
        </a:p>
      </dgm:t>
    </dgm:pt>
    <dgm:pt modelId="{1AF7C470-93FF-42DE-A2E7-4ED04CF4087D}" cxnId="{45364C5D-EAD2-40BB-A90E-EFDDCCD3C649}" type="sibTrans">
      <dgm:prSet/>
      <dgm:spPr/>
      <dgm:t>
        <a:bodyPr/>
        <a:lstStyle/>
        <a:p>
          <a:endParaRPr lang="en-US" sz="1400"/>
        </a:p>
      </dgm:t>
    </dgm:pt>
    <dgm:pt modelId="{12956DA9-1058-4BF2-AC75-EF6695654B89}">
      <dgm:prSet phldrT="[Text]" custT="1"/>
      <dgm:spPr/>
      <dgm:t>
        <a:bodyPr/>
        <a:lstStyle/>
        <a:p>
          <a:r>
            <a:rPr lang="en-US" sz="1500" b="1" dirty="0"/>
            <a:t>AMS </a:t>
          </a:r>
          <a:br>
            <a:rPr lang="en-US" sz="1500" b="1" dirty="0"/>
          </a:br>
          <a:r>
            <a:rPr lang="en-US" sz="1500" b="1" dirty="0"/>
            <a:t>Data Hub</a:t>
          </a:r>
        </a:p>
      </dgm:t>
    </dgm:pt>
    <dgm:pt modelId="{1FA80158-147A-48FB-9205-582B5885AFFB}" cxnId="{C8B9392C-6BAA-4EE2-958E-59A2C9C7E5AC}" type="sibTrans">
      <dgm:prSet/>
      <dgm:spPr/>
      <dgm:t>
        <a:bodyPr/>
        <a:lstStyle/>
        <a:p>
          <a:endParaRPr lang="en-US" sz="1400"/>
        </a:p>
      </dgm:t>
    </dgm:pt>
    <dgm:pt modelId="{F5370E3D-0429-4C33-920E-2783B1D5D7CC}" cxnId="{C8B9392C-6BAA-4EE2-958E-59A2C9C7E5AC}" type="parTrans">
      <dgm:prSet/>
      <dgm:spPr/>
      <dgm:t>
        <a:bodyPr/>
        <a:lstStyle/>
        <a:p>
          <a:endParaRPr lang="en-US" sz="1400"/>
        </a:p>
      </dgm:t>
    </dgm:pt>
    <dgm:pt modelId="{4512D27A-FBF0-45FA-A98C-3A05B7B6D26D}" type="pres">
      <dgm:prSet presAssocID="{6C5C2048-C1D0-4591-8844-5E2C14C78E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4C7F924-A6FB-454B-A799-AE32A0595BD4}" type="pres">
      <dgm:prSet presAssocID="{12956DA9-1058-4BF2-AC75-EF6695654B89}" presName="Parent" presStyleLbl="node0" presStyleIdx="0" presStyleCnt="1">
        <dgm:presLayoutVars>
          <dgm:chMax val="6"/>
          <dgm:chPref val="6"/>
        </dgm:presLayoutVars>
      </dgm:prSet>
      <dgm:spPr/>
    </dgm:pt>
    <dgm:pt modelId="{51B488D7-83B9-4BE5-A0DC-056A0629F9A2}" type="pres">
      <dgm:prSet presAssocID="{06E1DD42-581E-4D80-AB7B-D5749E554E70}" presName="Accent1" presStyleCnt="0"/>
      <dgm:spPr/>
    </dgm:pt>
    <dgm:pt modelId="{4D6F8E0B-0AF3-40D5-A5CC-30986F44AAEF}" type="pres">
      <dgm:prSet presAssocID="{06E1DD42-581E-4D80-AB7B-D5749E554E70}" presName="Accent" presStyleLbl="bgShp" presStyleIdx="0" presStyleCnt="6"/>
      <dgm:spPr/>
    </dgm:pt>
    <dgm:pt modelId="{5E593337-AB06-4724-B406-EEC2944C6143}" type="pres">
      <dgm:prSet presAssocID="{06E1DD42-581E-4D80-AB7B-D5749E554E70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D553C59-2315-4C03-B89A-59CBC9A074F8}" type="pres">
      <dgm:prSet presAssocID="{22786E4E-63A4-4AB1-A4D3-DE4A1DF198DA}" presName="Accent2" presStyleCnt="0"/>
      <dgm:spPr/>
    </dgm:pt>
    <dgm:pt modelId="{6EDEB104-6957-4173-9B23-BA967E80BC91}" type="pres">
      <dgm:prSet presAssocID="{22786E4E-63A4-4AB1-A4D3-DE4A1DF198DA}" presName="Accent" presStyleLbl="bgShp" presStyleIdx="1" presStyleCnt="6"/>
      <dgm:spPr>
        <a:noFill/>
      </dgm:spPr>
    </dgm:pt>
    <dgm:pt modelId="{6A40E36C-87ED-4EDF-9B6A-511242323940}" type="pres">
      <dgm:prSet presAssocID="{22786E4E-63A4-4AB1-A4D3-DE4A1DF198DA}" presName="Child2" presStyleLbl="node1" presStyleIdx="1" presStyleCnt="6" custScaleX="111022">
        <dgm:presLayoutVars>
          <dgm:chMax val="0"/>
          <dgm:chPref val="0"/>
          <dgm:bulletEnabled val="1"/>
        </dgm:presLayoutVars>
      </dgm:prSet>
      <dgm:spPr/>
    </dgm:pt>
    <dgm:pt modelId="{521F1CC1-4FD6-4706-A63E-C609DA652840}" type="pres">
      <dgm:prSet presAssocID="{EC34B7C9-187D-48E0-85D2-CF8013D8D789}" presName="Accent3" presStyleCnt="0"/>
      <dgm:spPr/>
    </dgm:pt>
    <dgm:pt modelId="{64E7802A-4DBE-4FD2-93C7-ACDABD584CDD}" type="pres">
      <dgm:prSet presAssocID="{EC34B7C9-187D-48E0-85D2-CF8013D8D789}" presName="Accent" presStyleLbl="bgShp" presStyleIdx="2" presStyleCnt="6"/>
      <dgm:spPr>
        <a:noFill/>
      </dgm:spPr>
    </dgm:pt>
    <dgm:pt modelId="{4538495D-6D78-4449-B692-079373E342C5}" type="pres">
      <dgm:prSet presAssocID="{EC34B7C9-187D-48E0-85D2-CF8013D8D78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0CA62F0-40F6-496A-9FCA-C28D4AC677ED}" type="pres">
      <dgm:prSet presAssocID="{25D0BC2E-D8B7-4B4C-B8E8-7CC06BC4C312}" presName="Accent4" presStyleCnt="0"/>
      <dgm:spPr/>
    </dgm:pt>
    <dgm:pt modelId="{0BE847A5-7988-45B6-AA97-1331D5481B23}" type="pres">
      <dgm:prSet presAssocID="{25D0BC2E-D8B7-4B4C-B8E8-7CC06BC4C312}" presName="Accent" presStyleLbl="bgShp" presStyleIdx="3" presStyleCnt="6"/>
      <dgm:spPr>
        <a:noFill/>
      </dgm:spPr>
    </dgm:pt>
    <dgm:pt modelId="{3B1B794E-4869-4B2F-AC11-8EB83390829A}" type="pres">
      <dgm:prSet presAssocID="{25D0BC2E-D8B7-4B4C-B8E8-7CC06BC4C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CA7C40-E5DD-4420-BCD4-0389E962177B}" type="pres">
      <dgm:prSet presAssocID="{B3B2E6F3-6E41-449C-BCBD-25EAE245986D}" presName="Accent5" presStyleCnt="0"/>
      <dgm:spPr/>
    </dgm:pt>
    <dgm:pt modelId="{8A807E00-0DB8-4F4D-9343-ACC3EF6B6E03}" type="pres">
      <dgm:prSet presAssocID="{B3B2E6F3-6E41-449C-BCBD-25EAE245986D}" presName="Accent" presStyleLbl="bgShp" presStyleIdx="4" presStyleCnt="6"/>
      <dgm:spPr>
        <a:noFill/>
      </dgm:spPr>
    </dgm:pt>
    <dgm:pt modelId="{4962FA62-0C09-40D6-B79A-E14BEB514BC0}" type="pres">
      <dgm:prSet presAssocID="{B3B2E6F3-6E41-449C-BCBD-25EAE245986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B15AEA7-E5B5-44B8-B216-7C5268CF3862}" type="pres">
      <dgm:prSet presAssocID="{76307505-1441-4572-A9C4-2A8C0B8D01F4}" presName="Accent6" presStyleCnt="0"/>
      <dgm:spPr/>
    </dgm:pt>
    <dgm:pt modelId="{3BF1F0C5-AB90-47D5-A95A-509130FA8144}" type="pres">
      <dgm:prSet presAssocID="{76307505-1441-4572-A9C4-2A8C0B8D01F4}" presName="Accent" presStyleLbl="bgShp" presStyleIdx="5" presStyleCnt="6" custLinFactY="-100000" custLinFactNeighborX="85557" custLinFactNeighborY="-108141"/>
      <dgm:spPr>
        <a:noFill/>
      </dgm:spPr>
    </dgm:pt>
    <dgm:pt modelId="{F9B44C95-E17A-44EA-9B34-5B7D6E207A4C}" type="pres">
      <dgm:prSet presAssocID="{76307505-1441-4572-A9C4-2A8C0B8D01F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D7BAE02-0E40-47E0-9DD1-695CDC54E521}" srcId="{12956DA9-1058-4BF2-AC75-EF6695654B89}" destId="{25D0BC2E-D8B7-4B4C-B8E8-7CC06BC4C312}" srcOrd="3" destOrd="0" parTransId="{3FFCDBFD-0652-4C24-9C42-1DA649437987}" sibTransId="{D860B475-3B07-4606-8F33-5FAE56F84C9C}"/>
    <dgm:cxn modelId="{92BB8109-229D-4BB1-96B6-7BD9D6B408BD}" type="presOf" srcId="{EC34B7C9-187D-48E0-85D2-CF8013D8D789}" destId="{4538495D-6D78-4449-B692-079373E342C5}" srcOrd="0" destOrd="0" presId="urn:microsoft.com/office/officeart/2011/layout/HexagonRadial"/>
    <dgm:cxn modelId="{398F8716-929C-4092-BE5B-FFC7D6A06521}" type="presOf" srcId="{12956DA9-1058-4BF2-AC75-EF6695654B89}" destId="{94C7F924-A6FB-454B-A799-AE32A0595BD4}" srcOrd="0" destOrd="0" presId="urn:microsoft.com/office/officeart/2011/layout/HexagonRadial"/>
    <dgm:cxn modelId="{871D241C-6D2C-45B8-BE2A-C14EFC6CFE31}" srcId="{12956DA9-1058-4BF2-AC75-EF6695654B89}" destId="{EC34B7C9-187D-48E0-85D2-CF8013D8D789}" srcOrd="2" destOrd="0" parTransId="{7445C809-C9A3-4D41-AD4C-701FB1DE1AA0}" sibTransId="{BA35D2C9-E404-4111-A001-CAB5702D1F9F}"/>
    <dgm:cxn modelId="{E444CF21-3E4E-4721-9949-32D5283A3731}" type="presOf" srcId="{B3B2E6F3-6E41-449C-BCBD-25EAE245986D}" destId="{4962FA62-0C09-40D6-B79A-E14BEB514BC0}" srcOrd="0" destOrd="0" presId="urn:microsoft.com/office/officeart/2011/layout/HexagonRadial"/>
    <dgm:cxn modelId="{C8B9392C-6BAA-4EE2-958E-59A2C9C7E5AC}" srcId="{6C5C2048-C1D0-4591-8844-5E2C14C78E44}" destId="{12956DA9-1058-4BF2-AC75-EF6695654B89}" srcOrd="0" destOrd="0" parTransId="{F5370E3D-0429-4C33-920E-2783B1D5D7CC}" sibTransId="{1FA80158-147A-48FB-9205-582B5885AFFB}"/>
    <dgm:cxn modelId="{0FB5255C-CC71-4585-A1F9-D901761CF419}" srcId="{12956DA9-1058-4BF2-AC75-EF6695654B89}" destId="{06E1DD42-581E-4D80-AB7B-D5749E554E70}" srcOrd="0" destOrd="0" parTransId="{546D9987-4807-436B-9CDD-EABCAF298597}" sibTransId="{68E00263-17AC-43F6-8431-CD7F2CA4736D}"/>
    <dgm:cxn modelId="{45364C5D-EAD2-40BB-A90E-EFDDCCD3C649}" srcId="{12956DA9-1058-4BF2-AC75-EF6695654B89}" destId="{76307505-1441-4572-A9C4-2A8C0B8D01F4}" srcOrd="5" destOrd="0" parTransId="{990A01C6-98A9-4728-A16C-DB3B92B39F25}" sibTransId="{1AF7C470-93FF-42DE-A2E7-4ED04CF4087D}"/>
    <dgm:cxn modelId="{DCB85152-568B-4139-B3D1-8C9D6A15BFBA}" type="presOf" srcId="{06E1DD42-581E-4D80-AB7B-D5749E554E70}" destId="{5E593337-AB06-4724-B406-EEC2944C6143}" srcOrd="0" destOrd="0" presId="urn:microsoft.com/office/officeart/2011/layout/HexagonRadial"/>
    <dgm:cxn modelId="{EA0D7AA3-0E1E-46AF-BD23-FA6745E2D289}" type="presOf" srcId="{25D0BC2E-D8B7-4B4C-B8E8-7CC06BC4C312}" destId="{3B1B794E-4869-4B2F-AC11-8EB83390829A}" srcOrd="0" destOrd="0" presId="urn:microsoft.com/office/officeart/2011/layout/HexagonRadial"/>
    <dgm:cxn modelId="{ED4F87B7-D09A-4FA3-8D65-48D59F3297F0}" type="presOf" srcId="{6C5C2048-C1D0-4591-8844-5E2C14C78E44}" destId="{4512D27A-FBF0-45FA-A98C-3A05B7B6D26D}" srcOrd="0" destOrd="0" presId="urn:microsoft.com/office/officeart/2011/layout/HexagonRadial"/>
    <dgm:cxn modelId="{26DB31C4-5977-476C-AFD5-146A5199FDE5}" type="presOf" srcId="{76307505-1441-4572-A9C4-2A8C0B8D01F4}" destId="{F9B44C95-E17A-44EA-9B34-5B7D6E207A4C}" srcOrd="0" destOrd="0" presId="urn:microsoft.com/office/officeart/2011/layout/HexagonRadial"/>
    <dgm:cxn modelId="{490E4EC6-1ED0-4C2F-B022-68E7F4C74DC4}" srcId="{12956DA9-1058-4BF2-AC75-EF6695654B89}" destId="{22786E4E-63A4-4AB1-A4D3-DE4A1DF198DA}" srcOrd="1" destOrd="0" parTransId="{1A07D124-82D2-4CC3-85CD-CBB38C64CA71}" sibTransId="{F4B92891-D349-4056-9016-6AC47644FF13}"/>
    <dgm:cxn modelId="{4338F1CB-00B5-4204-A5AE-D21E60F46051}" type="presOf" srcId="{22786E4E-63A4-4AB1-A4D3-DE4A1DF198DA}" destId="{6A40E36C-87ED-4EDF-9B6A-511242323940}" srcOrd="0" destOrd="0" presId="urn:microsoft.com/office/officeart/2011/layout/HexagonRadial"/>
    <dgm:cxn modelId="{27BEBAFB-E3F3-43D9-9F2F-8FD57430AC96}" srcId="{12956DA9-1058-4BF2-AC75-EF6695654B89}" destId="{B3B2E6F3-6E41-449C-BCBD-25EAE245986D}" srcOrd="4" destOrd="0" parTransId="{1CAB2E66-AED6-47B5-9271-733643CA42A6}" sibTransId="{793FE863-F68F-4F64-A2A5-3BD1191B6926}"/>
    <dgm:cxn modelId="{3CDF26E2-0833-4B1E-8E94-A0C1990C7B92}" type="presParOf" srcId="{4512D27A-FBF0-45FA-A98C-3A05B7B6D26D}" destId="{94C7F924-A6FB-454B-A799-AE32A0595BD4}" srcOrd="0" destOrd="0" presId="urn:microsoft.com/office/officeart/2011/layout/HexagonRadial"/>
    <dgm:cxn modelId="{72834A5E-82F9-4448-9837-C8E74C097A65}" type="presParOf" srcId="{4512D27A-FBF0-45FA-A98C-3A05B7B6D26D}" destId="{51B488D7-83B9-4BE5-A0DC-056A0629F9A2}" srcOrd="1" destOrd="0" presId="urn:microsoft.com/office/officeart/2011/layout/HexagonRadial"/>
    <dgm:cxn modelId="{2BD4B6DA-CB6F-4090-B1F8-BB89CBBF6250}" type="presParOf" srcId="{51B488D7-83B9-4BE5-A0DC-056A0629F9A2}" destId="{4D6F8E0B-0AF3-40D5-A5CC-30986F44AAEF}" srcOrd="0" destOrd="0" presId="urn:microsoft.com/office/officeart/2011/layout/HexagonRadial"/>
    <dgm:cxn modelId="{D34C5B88-B27D-4CA4-8BAA-580E5EDDDC3E}" type="presParOf" srcId="{4512D27A-FBF0-45FA-A98C-3A05B7B6D26D}" destId="{5E593337-AB06-4724-B406-EEC2944C6143}" srcOrd="2" destOrd="0" presId="urn:microsoft.com/office/officeart/2011/layout/HexagonRadial"/>
    <dgm:cxn modelId="{845861B3-3A39-433F-9FDF-327E85728E45}" type="presParOf" srcId="{4512D27A-FBF0-45FA-A98C-3A05B7B6D26D}" destId="{BD553C59-2315-4C03-B89A-59CBC9A074F8}" srcOrd="3" destOrd="0" presId="urn:microsoft.com/office/officeart/2011/layout/HexagonRadial"/>
    <dgm:cxn modelId="{391EDD2C-50B7-468B-94E9-BB9B510C6080}" type="presParOf" srcId="{BD553C59-2315-4C03-B89A-59CBC9A074F8}" destId="{6EDEB104-6957-4173-9B23-BA967E80BC91}" srcOrd="0" destOrd="0" presId="urn:microsoft.com/office/officeart/2011/layout/HexagonRadial"/>
    <dgm:cxn modelId="{F7ADCB07-B5E3-4CA8-920B-4D1B8B326768}" type="presParOf" srcId="{4512D27A-FBF0-45FA-A98C-3A05B7B6D26D}" destId="{6A40E36C-87ED-4EDF-9B6A-511242323940}" srcOrd="4" destOrd="0" presId="urn:microsoft.com/office/officeart/2011/layout/HexagonRadial"/>
    <dgm:cxn modelId="{6169D271-B7EF-4ABD-B160-2B25E739FCA6}" type="presParOf" srcId="{4512D27A-FBF0-45FA-A98C-3A05B7B6D26D}" destId="{521F1CC1-4FD6-4706-A63E-C609DA652840}" srcOrd="5" destOrd="0" presId="urn:microsoft.com/office/officeart/2011/layout/HexagonRadial"/>
    <dgm:cxn modelId="{0A4C399F-D109-46B9-B5EF-97F9122EDAEB}" type="presParOf" srcId="{521F1CC1-4FD6-4706-A63E-C609DA652840}" destId="{64E7802A-4DBE-4FD2-93C7-ACDABD584CDD}" srcOrd="0" destOrd="0" presId="urn:microsoft.com/office/officeart/2011/layout/HexagonRadial"/>
    <dgm:cxn modelId="{33F2C43D-CF55-432B-ADF4-C82F2FDEA860}" type="presParOf" srcId="{4512D27A-FBF0-45FA-A98C-3A05B7B6D26D}" destId="{4538495D-6D78-4449-B692-079373E342C5}" srcOrd="6" destOrd="0" presId="urn:microsoft.com/office/officeart/2011/layout/HexagonRadial"/>
    <dgm:cxn modelId="{BCCD2213-48E8-435C-8DE5-907FA6B66B1A}" type="presParOf" srcId="{4512D27A-FBF0-45FA-A98C-3A05B7B6D26D}" destId="{60CA62F0-40F6-496A-9FCA-C28D4AC677ED}" srcOrd="7" destOrd="0" presId="urn:microsoft.com/office/officeart/2011/layout/HexagonRadial"/>
    <dgm:cxn modelId="{0CDD8FE9-C023-420D-A658-782D5EE02E1F}" type="presParOf" srcId="{60CA62F0-40F6-496A-9FCA-C28D4AC677ED}" destId="{0BE847A5-7988-45B6-AA97-1331D5481B23}" srcOrd="0" destOrd="0" presId="urn:microsoft.com/office/officeart/2011/layout/HexagonRadial"/>
    <dgm:cxn modelId="{F890882E-2F8C-4590-8E46-0B0C390BA5E7}" type="presParOf" srcId="{4512D27A-FBF0-45FA-A98C-3A05B7B6D26D}" destId="{3B1B794E-4869-4B2F-AC11-8EB83390829A}" srcOrd="8" destOrd="0" presId="urn:microsoft.com/office/officeart/2011/layout/HexagonRadial"/>
    <dgm:cxn modelId="{6BCB967C-0505-4764-AB55-A665EBF21760}" type="presParOf" srcId="{4512D27A-FBF0-45FA-A98C-3A05B7B6D26D}" destId="{31CA7C40-E5DD-4420-BCD4-0389E962177B}" srcOrd="9" destOrd="0" presId="urn:microsoft.com/office/officeart/2011/layout/HexagonRadial"/>
    <dgm:cxn modelId="{5453B03A-CF14-440C-86D4-12EF55FFAF22}" type="presParOf" srcId="{31CA7C40-E5DD-4420-BCD4-0389E962177B}" destId="{8A807E00-0DB8-4F4D-9343-ACC3EF6B6E03}" srcOrd="0" destOrd="0" presId="urn:microsoft.com/office/officeart/2011/layout/HexagonRadial"/>
    <dgm:cxn modelId="{B91B8978-A9B6-4029-A2AF-EE261651F98D}" type="presParOf" srcId="{4512D27A-FBF0-45FA-A98C-3A05B7B6D26D}" destId="{4962FA62-0C09-40D6-B79A-E14BEB514BC0}" srcOrd="10" destOrd="0" presId="urn:microsoft.com/office/officeart/2011/layout/HexagonRadial"/>
    <dgm:cxn modelId="{7E97B59B-744A-456D-A3ED-AA6C97A23631}" type="presParOf" srcId="{4512D27A-FBF0-45FA-A98C-3A05B7B6D26D}" destId="{1B15AEA7-E5B5-44B8-B216-7C5268CF3862}" srcOrd="11" destOrd="0" presId="urn:microsoft.com/office/officeart/2011/layout/HexagonRadial"/>
    <dgm:cxn modelId="{8750FA77-06B5-4BA1-B41E-52751E92E346}" type="presParOf" srcId="{1B15AEA7-E5B5-44B8-B216-7C5268CF3862}" destId="{3BF1F0C5-AB90-47D5-A95A-509130FA8144}" srcOrd="0" destOrd="0" presId="urn:microsoft.com/office/officeart/2011/layout/HexagonRadial"/>
    <dgm:cxn modelId="{54903294-A05A-4289-93E0-B98292FF1EAC}" type="presParOf" srcId="{4512D27A-FBF0-45FA-A98C-3A05B7B6D26D}" destId="{F9B44C95-E17A-44EA-9B34-5B7D6E207A4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5C2048-C1D0-4591-8844-5E2C14C78E44}" type="doc">
      <dgm:prSet loTypeId="urn:microsoft.com/office/officeart/2011/layout/HexagonRadial" loCatId="officeonline" qsTypeId="urn:microsoft.com/office/officeart/2005/8/quickstyle/simple5#6" qsCatId="simple" csTypeId="urn:microsoft.com/office/officeart/2005/8/colors/colorful5#4" csCatId="colorful" phldr="1"/>
      <dgm:spPr/>
      <dgm:t>
        <a:bodyPr/>
        <a:lstStyle/>
        <a:p>
          <a:endParaRPr lang="en-US"/>
        </a:p>
      </dgm:t>
    </dgm:pt>
    <dgm:pt modelId="{06E1DD42-581E-4D80-AB7B-D5749E554E70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Big Data</a:t>
          </a:r>
        </a:p>
      </dgm:t>
    </dgm:pt>
    <dgm:pt modelId="{546D9987-4807-436B-9CDD-EABCAF298597}" cxnId="{0FB5255C-CC71-4585-A1F9-D901761CF419}" type="parTrans">
      <dgm:prSet/>
      <dgm:spPr/>
      <dgm:t>
        <a:bodyPr/>
        <a:lstStyle/>
        <a:p>
          <a:endParaRPr lang="en-US" sz="1400"/>
        </a:p>
      </dgm:t>
    </dgm:pt>
    <dgm:pt modelId="{68E00263-17AC-43F6-8431-CD7F2CA4736D}" cxnId="{0FB5255C-CC71-4585-A1F9-D901761CF419}" type="sibTrans">
      <dgm:prSet/>
      <dgm:spPr/>
      <dgm:t>
        <a:bodyPr/>
        <a:lstStyle/>
        <a:p>
          <a:endParaRPr lang="en-US" sz="1400"/>
        </a:p>
      </dgm:t>
    </dgm:pt>
    <dgm:pt modelId="{22786E4E-63A4-4AB1-A4D3-DE4A1DF198D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altLang="zh-CN" sz="1400" dirty="0" err="1"/>
            <a:t>Multimodel</a:t>
          </a:r>
          <a:r>
            <a:rPr lang="en-US" altLang="zh-CN" sz="1400" dirty="0"/>
            <a:t> </a:t>
          </a:r>
          <a:r>
            <a:rPr lang="en-US" sz="1400" dirty="0"/>
            <a:t>Optimization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&amp; 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Scheduling and Routing</a:t>
          </a:r>
        </a:p>
      </dgm:t>
    </dgm:pt>
    <dgm:pt modelId="{1A07D124-82D2-4CC3-85CD-CBB38C64CA71}" cxnId="{490E4EC6-1ED0-4C2F-B022-68E7F4C74DC4}" type="parTrans">
      <dgm:prSet/>
      <dgm:spPr/>
      <dgm:t>
        <a:bodyPr/>
        <a:lstStyle/>
        <a:p>
          <a:endParaRPr lang="en-US" sz="1400"/>
        </a:p>
      </dgm:t>
    </dgm:pt>
    <dgm:pt modelId="{F4B92891-D349-4056-9016-6AC47644FF13}" cxnId="{490E4EC6-1ED0-4C2F-B022-68E7F4C74DC4}" type="sibTrans">
      <dgm:prSet/>
      <dgm:spPr/>
      <dgm:t>
        <a:bodyPr/>
        <a:lstStyle/>
        <a:p>
          <a:endParaRPr lang="en-US" sz="1400"/>
        </a:p>
      </dgm:t>
    </dgm:pt>
    <dgm:pt modelId="{EC34B7C9-187D-48E0-85D2-CF8013D8D789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Highway Capacity &amp;  Signal Timing Models</a:t>
          </a:r>
        </a:p>
      </dgm:t>
    </dgm:pt>
    <dgm:pt modelId="{7445C809-C9A3-4D41-AD4C-701FB1DE1AA0}" cxnId="{871D241C-6D2C-45B8-BE2A-C14EFC6CFE31}" type="parTrans">
      <dgm:prSet/>
      <dgm:spPr/>
      <dgm:t>
        <a:bodyPr/>
        <a:lstStyle/>
        <a:p>
          <a:endParaRPr lang="en-US" sz="1400"/>
        </a:p>
      </dgm:t>
    </dgm:pt>
    <dgm:pt modelId="{BA35D2C9-E404-4111-A001-CAB5702D1F9F}" cxnId="{871D241C-6D2C-45B8-BE2A-C14EFC6CFE31}" type="sibTrans">
      <dgm:prSet/>
      <dgm:spPr/>
      <dgm:t>
        <a:bodyPr/>
        <a:lstStyle/>
        <a:p>
          <a:endParaRPr lang="en-US" sz="1400"/>
        </a:p>
      </dgm:t>
    </dgm:pt>
    <dgm:pt modelId="{25D0BC2E-D8B7-4B4C-B8E8-7CC06BC4C312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Micro-simulation Models</a:t>
          </a:r>
        </a:p>
      </dgm:t>
    </dgm:pt>
    <dgm:pt modelId="{3FFCDBFD-0652-4C24-9C42-1DA649437987}" cxnId="{2D7BAE02-0E40-47E0-9DD1-695CDC54E521}" type="parTrans">
      <dgm:prSet/>
      <dgm:spPr/>
      <dgm:t>
        <a:bodyPr/>
        <a:lstStyle/>
        <a:p>
          <a:endParaRPr lang="en-US" sz="1400"/>
        </a:p>
      </dgm:t>
    </dgm:pt>
    <dgm:pt modelId="{D860B475-3B07-4606-8F33-5FAE56F84C9C}" cxnId="{2D7BAE02-0E40-47E0-9DD1-695CDC54E521}" type="sibTrans">
      <dgm:prSet/>
      <dgm:spPr/>
      <dgm:t>
        <a:bodyPr/>
        <a:lstStyle/>
        <a:p>
          <a:endParaRPr lang="en-US" sz="1400"/>
        </a:p>
      </dgm:t>
    </dgm:pt>
    <dgm:pt modelId="{B3B2E6F3-6E41-449C-BCBD-25EAE245986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Traffic Stream Model &amp;Dynamic Assignment Models</a:t>
          </a:r>
        </a:p>
      </dgm:t>
    </dgm:pt>
    <dgm:pt modelId="{1CAB2E66-AED6-47B5-9271-733643CA42A6}" cxnId="{27BEBAFB-E3F3-43D9-9F2F-8FD57430AC96}" type="parTrans">
      <dgm:prSet/>
      <dgm:spPr/>
      <dgm:t>
        <a:bodyPr/>
        <a:lstStyle/>
        <a:p>
          <a:endParaRPr lang="en-US" sz="1400"/>
        </a:p>
      </dgm:t>
    </dgm:pt>
    <dgm:pt modelId="{793FE863-F68F-4F64-A2A5-3BD1191B6926}" cxnId="{27BEBAFB-E3F3-43D9-9F2F-8FD57430AC96}" type="sibTrans">
      <dgm:prSet/>
      <dgm:spPr/>
      <dgm:t>
        <a:bodyPr/>
        <a:lstStyle/>
        <a:p>
          <a:endParaRPr lang="en-US" sz="1400"/>
        </a:p>
      </dgm:t>
    </dgm:pt>
    <dgm:pt modelId="{76307505-1441-4572-A9C4-2A8C0B8D01F4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Travel Demand Forecasting Models</a:t>
          </a:r>
        </a:p>
      </dgm:t>
    </dgm:pt>
    <dgm:pt modelId="{990A01C6-98A9-4728-A16C-DB3B92B39F25}" cxnId="{45364C5D-EAD2-40BB-A90E-EFDDCCD3C649}" type="parTrans">
      <dgm:prSet/>
      <dgm:spPr/>
      <dgm:t>
        <a:bodyPr/>
        <a:lstStyle/>
        <a:p>
          <a:endParaRPr lang="en-US" sz="1400"/>
        </a:p>
      </dgm:t>
    </dgm:pt>
    <dgm:pt modelId="{1AF7C470-93FF-42DE-A2E7-4ED04CF4087D}" cxnId="{45364C5D-EAD2-40BB-A90E-EFDDCCD3C649}" type="sibTrans">
      <dgm:prSet/>
      <dgm:spPr/>
      <dgm:t>
        <a:bodyPr/>
        <a:lstStyle/>
        <a:p>
          <a:endParaRPr lang="en-US" sz="1400"/>
        </a:p>
      </dgm:t>
    </dgm:pt>
    <dgm:pt modelId="{12956DA9-1058-4BF2-AC75-EF6695654B89}">
      <dgm:prSet phldrT="[Text]" custT="1"/>
      <dgm:spPr/>
      <dgm:t>
        <a:bodyPr/>
        <a:lstStyle/>
        <a:p>
          <a:r>
            <a:rPr lang="en-US" sz="1500" b="1" dirty="0"/>
            <a:t>AMS </a:t>
          </a:r>
          <a:br>
            <a:rPr lang="en-US" sz="1500" b="1" dirty="0"/>
          </a:br>
          <a:r>
            <a:rPr lang="en-US" sz="1500" b="1" dirty="0"/>
            <a:t>Data Hub</a:t>
          </a:r>
        </a:p>
      </dgm:t>
    </dgm:pt>
    <dgm:pt modelId="{1FA80158-147A-48FB-9205-582B5885AFFB}" cxnId="{C8B9392C-6BAA-4EE2-958E-59A2C9C7E5AC}" type="sibTrans">
      <dgm:prSet/>
      <dgm:spPr/>
      <dgm:t>
        <a:bodyPr/>
        <a:lstStyle/>
        <a:p>
          <a:endParaRPr lang="en-US" sz="1400"/>
        </a:p>
      </dgm:t>
    </dgm:pt>
    <dgm:pt modelId="{F5370E3D-0429-4C33-920E-2783B1D5D7CC}" cxnId="{C8B9392C-6BAA-4EE2-958E-59A2C9C7E5AC}" type="parTrans">
      <dgm:prSet/>
      <dgm:spPr/>
      <dgm:t>
        <a:bodyPr/>
        <a:lstStyle/>
        <a:p>
          <a:endParaRPr lang="en-US" sz="1400"/>
        </a:p>
      </dgm:t>
    </dgm:pt>
    <dgm:pt modelId="{4512D27A-FBF0-45FA-A98C-3A05B7B6D26D}" type="pres">
      <dgm:prSet presAssocID="{6C5C2048-C1D0-4591-8844-5E2C14C78E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4C7F924-A6FB-454B-A799-AE32A0595BD4}" type="pres">
      <dgm:prSet presAssocID="{12956DA9-1058-4BF2-AC75-EF6695654B89}" presName="Parent" presStyleLbl="node0" presStyleIdx="0" presStyleCnt="1">
        <dgm:presLayoutVars>
          <dgm:chMax val="6"/>
          <dgm:chPref val="6"/>
        </dgm:presLayoutVars>
      </dgm:prSet>
      <dgm:spPr/>
    </dgm:pt>
    <dgm:pt modelId="{51B488D7-83B9-4BE5-A0DC-056A0629F9A2}" type="pres">
      <dgm:prSet presAssocID="{06E1DD42-581E-4D80-AB7B-D5749E554E70}" presName="Accent1" presStyleCnt="0"/>
      <dgm:spPr/>
    </dgm:pt>
    <dgm:pt modelId="{4D6F8E0B-0AF3-40D5-A5CC-30986F44AAEF}" type="pres">
      <dgm:prSet presAssocID="{06E1DD42-581E-4D80-AB7B-D5749E554E70}" presName="Accent" presStyleLbl="bgShp" presStyleIdx="0" presStyleCnt="6"/>
      <dgm:spPr/>
    </dgm:pt>
    <dgm:pt modelId="{5E593337-AB06-4724-B406-EEC2944C6143}" type="pres">
      <dgm:prSet presAssocID="{06E1DD42-581E-4D80-AB7B-D5749E554E70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D553C59-2315-4C03-B89A-59CBC9A074F8}" type="pres">
      <dgm:prSet presAssocID="{22786E4E-63A4-4AB1-A4D3-DE4A1DF198DA}" presName="Accent2" presStyleCnt="0"/>
      <dgm:spPr/>
    </dgm:pt>
    <dgm:pt modelId="{6EDEB104-6957-4173-9B23-BA967E80BC91}" type="pres">
      <dgm:prSet presAssocID="{22786E4E-63A4-4AB1-A4D3-DE4A1DF198DA}" presName="Accent" presStyleLbl="bgShp" presStyleIdx="1" presStyleCnt="6"/>
      <dgm:spPr>
        <a:noFill/>
      </dgm:spPr>
    </dgm:pt>
    <dgm:pt modelId="{6A40E36C-87ED-4EDF-9B6A-511242323940}" type="pres">
      <dgm:prSet presAssocID="{22786E4E-63A4-4AB1-A4D3-DE4A1DF198DA}" presName="Child2" presStyleLbl="node1" presStyleIdx="1" presStyleCnt="6" custScaleX="111022">
        <dgm:presLayoutVars>
          <dgm:chMax val="0"/>
          <dgm:chPref val="0"/>
          <dgm:bulletEnabled val="1"/>
        </dgm:presLayoutVars>
      </dgm:prSet>
      <dgm:spPr/>
    </dgm:pt>
    <dgm:pt modelId="{521F1CC1-4FD6-4706-A63E-C609DA652840}" type="pres">
      <dgm:prSet presAssocID="{EC34B7C9-187D-48E0-85D2-CF8013D8D789}" presName="Accent3" presStyleCnt="0"/>
      <dgm:spPr/>
    </dgm:pt>
    <dgm:pt modelId="{64E7802A-4DBE-4FD2-93C7-ACDABD584CDD}" type="pres">
      <dgm:prSet presAssocID="{EC34B7C9-187D-48E0-85D2-CF8013D8D789}" presName="Accent" presStyleLbl="bgShp" presStyleIdx="2" presStyleCnt="6"/>
      <dgm:spPr>
        <a:noFill/>
      </dgm:spPr>
    </dgm:pt>
    <dgm:pt modelId="{4538495D-6D78-4449-B692-079373E342C5}" type="pres">
      <dgm:prSet presAssocID="{EC34B7C9-187D-48E0-85D2-CF8013D8D78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0CA62F0-40F6-496A-9FCA-C28D4AC677ED}" type="pres">
      <dgm:prSet presAssocID="{25D0BC2E-D8B7-4B4C-B8E8-7CC06BC4C312}" presName="Accent4" presStyleCnt="0"/>
      <dgm:spPr/>
    </dgm:pt>
    <dgm:pt modelId="{0BE847A5-7988-45B6-AA97-1331D5481B23}" type="pres">
      <dgm:prSet presAssocID="{25D0BC2E-D8B7-4B4C-B8E8-7CC06BC4C312}" presName="Accent" presStyleLbl="bgShp" presStyleIdx="3" presStyleCnt="6"/>
      <dgm:spPr>
        <a:noFill/>
      </dgm:spPr>
    </dgm:pt>
    <dgm:pt modelId="{3B1B794E-4869-4B2F-AC11-8EB83390829A}" type="pres">
      <dgm:prSet presAssocID="{25D0BC2E-D8B7-4B4C-B8E8-7CC06BC4C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CA7C40-E5DD-4420-BCD4-0389E962177B}" type="pres">
      <dgm:prSet presAssocID="{B3B2E6F3-6E41-449C-BCBD-25EAE245986D}" presName="Accent5" presStyleCnt="0"/>
      <dgm:spPr/>
    </dgm:pt>
    <dgm:pt modelId="{8A807E00-0DB8-4F4D-9343-ACC3EF6B6E03}" type="pres">
      <dgm:prSet presAssocID="{B3B2E6F3-6E41-449C-BCBD-25EAE245986D}" presName="Accent" presStyleLbl="bgShp" presStyleIdx="4" presStyleCnt="6"/>
      <dgm:spPr>
        <a:noFill/>
      </dgm:spPr>
    </dgm:pt>
    <dgm:pt modelId="{4962FA62-0C09-40D6-B79A-E14BEB514BC0}" type="pres">
      <dgm:prSet presAssocID="{B3B2E6F3-6E41-449C-BCBD-25EAE245986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B15AEA7-E5B5-44B8-B216-7C5268CF3862}" type="pres">
      <dgm:prSet presAssocID="{76307505-1441-4572-A9C4-2A8C0B8D01F4}" presName="Accent6" presStyleCnt="0"/>
      <dgm:spPr/>
    </dgm:pt>
    <dgm:pt modelId="{3BF1F0C5-AB90-47D5-A95A-509130FA8144}" type="pres">
      <dgm:prSet presAssocID="{76307505-1441-4572-A9C4-2A8C0B8D01F4}" presName="Accent" presStyleLbl="bgShp" presStyleIdx="5" presStyleCnt="6" custLinFactY="-100000" custLinFactNeighborX="85557" custLinFactNeighborY="-108141"/>
      <dgm:spPr>
        <a:noFill/>
      </dgm:spPr>
    </dgm:pt>
    <dgm:pt modelId="{F9B44C95-E17A-44EA-9B34-5B7D6E207A4C}" type="pres">
      <dgm:prSet presAssocID="{76307505-1441-4572-A9C4-2A8C0B8D01F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D7BAE02-0E40-47E0-9DD1-695CDC54E521}" srcId="{12956DA9-1058-4BF2-AC75-EF6695654B89}" destId="{25D0BC2E-D8B7-4B4C-B8E8-7CC06BC4C312}" srcOrd="3" destOrd="0" parTransId="{3FFCDBFD-0652-4C24-9C42-1DA649437987}" sibTransId="{D860B475-3B07-4606-8F33-5FAE56F84C9C}"/>
    <dgm:cxn modelId="{92BB8109-229D-4BB1-96B6-7BD9D6B408BD}" type="presOf" srcId="{EC34B7C9-187D-48E0-85D2-CF8013D8D789}" destId="{4538495D-6D78-4449-B692-079373E342C5}" srcOrd="0" destOrd="0" presId="urn:microsoft.com/office/officeart/2011/layout/HexagonRadial"/>
    <dgm:cxn modelId="{398F8716-929C-4092-BE5B-FFC7D6A06521}" type="presOf" srcId="{12956DA9-1058-4BF2-AC75-EF6695654B89}" destId="{94C7F924-A6FB-454B-A799-AE32A0595BD4}" srcOrd="0" destOrd="0" presId="urn:microsoft.com/office/officeart/2011/layout/HexagonRadial"/>
    <dgm:cxn modelId="{871D241C-6D2C-45B8-BE2A-C14EFC6CFE31}" srcId="{12956DA9-1058-4BF2-AC75-EF6695654B89}" destId="{EC34B7C9-187D-48E0-85D2-CF8013D8D789}" srcOrd="2" destOrd="0" parTransId="{7445C809-C9A3-4D41-AD4C-701FB1DE1AA0}" sibTransId="{BA35D2C9-E404-4111-A001-CAB5702D1F9F}"/>
    <dgm:cxn modelId="{E444CF21-3E4E-4721-9949-32D5283A3731}" type="presOf" srcId="{B3B2E6F3-6E41-449C-BCBD-25EAE245986D}" destId="{4962FA62-0C09-40D6-B79A-E14BEB514BC0}" srcOrd="0" destOrd="0" presId="urn:microsoft.com/office/officeart/2011/layout/HexagonRadial"/>
    <dgm:cxn modelId="{C8B9392C-6BAA-4EE2-958E-59A2C9C7E5AC}" srcId="{6C5C2048-C1D0-4591-8844-5E2C14C78E44}" destId="{12956DA9-1058-4BF2-AC75-EF6695654B89}" srcOrd="0" destOrd="0" parTransId="{F5370E3D-0429-4C33-920E-2783B1D5D7CC}" sibTransId="{1FA80158-147A-48FB-9205-582B5885AFFB}"/>
    <dgm:cxn modelId="{0FB5255C-CC71-4585-A1F9-D901761CF419}" srcId="{12956DA9-1058-4BF2-AC75-EF6695654B89}" destId="{06E1DD42-581E-4D80-AB7B-D5749E554E70}" srcOrd="0" destOrd="0" parTransId="{546D9987-4807-436B-9CDD-EABCAF298597}" sibTransId="{68E00263-17AC-43F6-8431-CD7F2CA4736D}"/>
    <dgm:cxn modelId="{45364C5D-EAD2-40BB-A90E-EFDDCCD3C649}" srcId="{12956DA9-1058-4BF2-AC75-EF6695654B89}" destId="{76307505-1441-4572-A9C4-2A8C0B8D01F4}" srcOrd="5" destOrd="0" parTransId="{990A01C6-98A9-4728-A16C-DB3B92B39F25}" sibTransId="{1AF7C470-93FF-42DE-A2E7-4ED04CF4087D}"/>
    <dgm:cxn modelId="{DCB85152-568B-4139-B3D1-8C9D6A15BFBA}" type="presOf" srcId="{06E1DD42-581E-4D80-AB7B-D5749E554E70}" destId="{5E593337-AB06-4724-B406-EEC2944C6143}" srcOrd="0" destOrd="0" presId="urn:microsoft.com/office/officeart/2011/layout/HexagonRadial"/>
    <dgm:cxn modelId="{EA0D7AA3-0E1E-46AF-BD23-FA6745E2D289}" type="presOf" srcId="{25D0BC2E-D8B7-4B4C-B8E8-7CC06BC4C312}" destId="{3B1B794E-4869-4B2F-AC11-8EB83390829A}" srcOrd="0" destOrd="0" presId="urn:microsoft.com/office/officeart/2011/layout/HexagonRadial"/>
    <dgm:cxn modelId="{ED4F87B7-D09A-4FA3-8D65-48D59F3297F0}" type="presOf" srcId="{6C5C2048-C1D0-4591-8844-5E2C14C78E44}" destId="{4512D27A-FBF0-45FA-A98C-3A05B7B6D26D}" srcOrd="0" destOrd="0" presId="urn:microsoft.com/office/officeart/2011/layout/HexagonRadial"/>
    <dgm:cxn modelId="{26DB31C4-5977-476C-AFD5-146A5199FDE5}" type="presOf" srcId="{76307505-1441-4572-A9C4-2A8C0B8D01F4}" destId="{F9B44C95-E17A-44EA-9B34-5B7D6E207A4C}" srcOrd="0" destOrd="0" presId="urn:microsoft.com/office/officeart/2011/layout/HexagonRadial"/>
    <dgm:cxn modelId="{490E4EC6-1ED0-4C2F-B022-68E7F4C74DC4}" srcId="{12956DA9-1058-4BF2-AC75-EF6695654B89}" destId="{22786E4E-63A4-4AB1-A4D3-DE4A1DF198DA}" srcOrd="1" destOrd="0" parTransId="{1A07D124-82D2-4CC3-85CD-CBB38C64CA71}" sibTransId="{F4B92891-D349-4056-9016-6AC47644FF13}"/>
    <dgm:cxn modelId="{4338F1CB-00B5-4204-A5AE-D21E60F46051}" type="presOf" srcId="{22786E4E-63A4-4AB1-A4D3-DE4A1DF198DA}" destId="{6A40E36C-87ED-4EDF-9B6A-511242323940}" srcOrd="0" destOrd="0" presId="urn:microsoft.com/office/officeart/2011/layout/HexagonRadial"/>
    <dgm:cxn modelId="{27BEBAFB-E3F3-43D9-9F2F-8FD57430AC96}" srcId="{12956DA9-1058-4BF2-AC75-EF6695654B89}" destId="{B3B2E6F3-6E41-449C-BCBD-25EAE245986D}" srcOrd="4" destOrd="0" parTransId="{1CAB2E66-AED6-47B5-9271-733643CA42A6}" sibTransId="{793FE863-F68F-4F64-A2A5-3BD1191B6926}"/>
    <dgm:cxn modelId="{3CDF26E2-0833-4B1E-8E94-A0C1990C7B92}" type="presParOf" srcId="{4512D27A-FBF0-45FA-A98C-3A05B7B6D26D}" destId="{94C7F924-A6FB-454B-A799-AE32A0595BD4}" srcOrd="0" destOrd="0" presId="urn:microsoft.com/office/officeart/2011/layout/HexagonRadial"/>
    <dgm:cxn modelId="{72834A5E-82F9-4448-9837-C8E74C097A65}" type="presParOf" srcId="{4512D27A-FBF0-45FA-A98C-3A05B7B6D26D}" destId="{51B488D7-83B9-4BE5-A0DC-056A0629F9A2}" srcOrd="1" destOrd="0" presId="urn:microsoft.com/office/officeart/2011/layout/HexagonRadial"/>
    <dgm:cxn modelId="{2BD4B6DA-CB6F-4090-B1F8-BB89CBBF6250}" type="presParOf" srcId="{51B488D7-83B9-4BE5-A0DC-056A0629F9A2}" destId="{4D6F8E0B-0AF3-40D5-A5CC-30986F44AAEF}" srcOrd="0" destOrd="0" presId="urn:microsoft.com/office/officeart/2011/layout/HexagonRadial"/>
    <dgm:cxn modelId="{D34C5B88-B27D-4CA4-8BAA-580E5EDDDC3E}" type="presParOf" srcId="{4512D27A-FBF0-45FA-A98C-3A05B7B6D26D}" destId="{5E593337-AB06-4724-B406-EEC2944C6143}" srcOrd="2" destOrd="0" presId="urn:microsoft.com/office/officeart/2011/layout/HexagonRadial"/>
    <dgm:cxn modelId="{845861B3-3A39-433F-9FDF-327E85728E45}" type="presParOf" srcId="{4512D27A-FBF0-45FA-A98C-3A05B7B6D26D}" destId="{BD553C59-2315-4C03-B89A-59CBC9A074F8}" srcOrd="3" destOrd="0" presId="urn:microsoft.com/office/officeart/2011/layout/HexagonRadial"/>
    <dgm:cxn modelId="{391EDD2C-50B7-468B-94E9-BB9B510C6080}" type="presParOf" srcId="{BD553C59-2315-4C03-B89A-59CBC9A074F8}" destId="{6EDEB104-6957-4173-9B23-BA967E80BC91}" srcOrd="0" destOrd="0" presId="urn:microsoft.com/office/officeart/2011/layout/HexagonRadial"/>
    <dgm:cxn modelId="{F7ADCB07-B5E3-4CA8-920B-4D1B8B326768}" type="presParOf" srcId="{4512D27A-FBF0-45FA-A98C-3A05B7B6D26D}" destId="{6A40E36C-87ED-4EDF-9B6A-511242323940}" srcOrd="4" destOrd="0" presId="urn:microsoft.com/office/officeart/2011/layout/HexagonRadial"/>
    <dgm:cxn modelId="{6169D271-B7EF-4ABD-B160-2B25E739FCA6}" type="presParOf" srcId="{4512D27A-FBF0-45FA-A98C-3A05B7B6D26D}" destId="{521F1CC1-4FD6-4706-A63E-C609DA652840}" srcOrd="5" destOrd="0" presId="urn:microsoft.com/office/officeart/2011/layout/HexagonRadial"/>
    <dgm:cxn modelId="{0A4C399F-D109-46B9-B5EF-97F9122EDAEB}" type="presParOf" srcId="{521F1CC1-4FD6-4706-A63E-C609DA652840}" destId="{64E7802A-4DBE-4FD2-93C7-ACDABD584CDD}" srcOrd="0" destOrd="0" presId="urn:microsoft.com/office/officeart/2011/layout/HexagonRadial"/>
    <dgm:cxn modelId="{33F2C43D-CF55-432B-ADF4-C82F2FDEA860}" type="presParOf" srcId="{4512D27A-FBF0-45FA-A98C-3A05B7B6D26D}" destId="{4538495D-6D78-4449-B692-079373E342C5}" srcOrd="6" destOrd="0" presId="urn:microsoft.com/office/officeart/2011/layout/HexagonRadial"/>
    <dgm:cxn modelId="{BCCD2213-48E8-435C-8DE5-907FA6B66B1A}" type="presParOf" srcId="{4512D27A-FBF0-45FA-A98C-3A05B7B6D26D}" destId="{60CA62F0-40F6-496A-9FCA-C28D4AC677ED}" srcOrd="7" destOrd="0" presId="urn:microsoft.com/office/officeart/2011/layout/HexagonRadial"/>
    <dgm:cxn modelId="{0CDD8FE9-C023-420D-A658-782D5EE02E1F}" type="presParOf" srcId="{60CA62F0-40F6-496A-9FCA-C28D4AC677ED}" destId="{0BE847A5-7988-45B6-AA97-1331D5481B23}" srcOrd="0" destOrd="0" presId="urn:microsoft.com/office/officeart/2011/layout/HexagonRadial"/>
    <dgm:cxn modelId="{F890882E-2F8C-4590-8E46-0B0C390BA5E7}" type="presParOf" srcId="{4512D27A-FBF0-45FA-A98C-3A05B7B6D26D}" destId="{3B1B794E-4869-4B2F-AC11-8EB83390829A}" srcOrd="8" destOrd="0" presId="urn:microsoft.com/office/officeart/2011/layout/HexagonRadial"/>
    <dgm:cxn modelId="{6BCB967C-0505-4764-AB55-A665EBF21760}" type="presParOf" srcId="{4512D27A-FBF0-45FA-A98C-3A05B7B6D26D}" destId="{31CA7C40-E5DD-4420-BCD4-0389E962177B}" srcOrd="9" destOrd="0" presId="urn:microsoft.com/office/officeart/2011/layout/HexagonRadial"/>
    <dgm:cxn modelId="{5453B03A-CF14-440C-86D4-12EF55FFAF22}" type="presParOf" srcId="{31CA7C40-E5DD-4420-BCD4-0389E962177B}" destId="{8A807E00-0DB8-4F4D-9343-ACC3EF6B6E03}" srcOrd="0" destOrd="0" presId="urn:microsoft.com/office/officeart/2011/layout/HexagonRadial"/>
    <dgm:cxn modelId="{B91B8978-A9B6-4029-A2AF-EE261651F98D}" type="presParOf" srcId="{4512D27A-FBF0-45FA-A98C-3A05B7B6D26D}" destId="{4962FA62-0C09-40D6-B79A-E14BEB514BC0}" srcOrd="10" destOrd="0" presId="urn:microsoft.com/office/officeart/2011/layout/HexagonRadial"/>
    <dgm:cxn modelId="{7E97B59B-744A-456D-A3ED-AA6C97A23631}" type="presParOf" srcId="{4512D27A-FBF0-45FA-A98C-3A05B7B6D26D}" destId="{1B15AEA7-E5B5-44B8-B216-7C5268CF3862}" srcOrd="11" destOrd="0" presId="urn:microsoft.com/office/officeart/2011/layout/HexagonRadial"/>
    <dgm:cxn modelId="{8750FA77-06B5-4BA1-B41E-52751E92E346}" type="presParOf" srcId="{1B15AEA7-E5B5-44B8-B216-7C5268CF3862}" destId="{3BF1F0C5-AB90-47D5-A95A-509130FA8144}" srcOrd="0" destOrd="0" presId="urn:microsoft.com/office/officeart/2011/layout/HexagonRadial"/>
    <dgm:cxn modelId="{54903294-A05A-4289-93E0-B98292FF1EAC}" type="presParOf" srcId="{4512D27A-FBF0-45FA-A98C-3A05B7B6D26D}" destId="{F9B44C95-E17A-44EA-9B34-5B7D6E207A4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5C2048-C1D0-4591-8844-5E2C14C78E44}" type="doc">
      <dgm:prSet loTypeId="urn:microsoft.com/office/officeart/2011/layout/HexagonRadial" loCatId="officeonline" qsTypeId="urn:microsoft.com/office/officeart/2005/8/quickstyle/simple5#6" qsCatId="simple" csTypeId="urn:microsoft.com/office/officeart/2005/8/colors/colorful5#4" csCatId="colorful" phldr="1"/>
      <dgm:spPr/>
      <dgm:t>
        <a:bodyPr/>
        <a:lstStyle/>
        <a:p>
          <a:endParaRPr lang="en-US"/>
        </a:p>
      </dgm:t>
    </dgm:pt>
    <dgm:pt modelId="{06E1DD42-581E-4D80-AB7B-D5749E554E70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Big Data</a:t>
          </a:r>
        </a:p>
      </dgm:t>
    </dgm:pt>
    <dgm:pt modelId="{546D9987-4807-436B-9CDD-EABCAF298597}" cxnId="{0FB5255C-CC71-4585-A1F9-D901761CF419}" type="parTrans">
      <dgm:prSet/>
      <dgm:spPr/>
      <dgm:t>
        <a:bodyPr/>
        <a:lstStyle/>
        <a:p>
          <a:endParaRPr lang="en-US" sz="1400"/>
        </a:p>
      </dgm:t>
    </dgm:pt>
    <dgm:pt modelId="{68E00263-17AC-43F6-8431-CD7F2CA4736D}" cxnId="{0FB5255C-CC71-4585-A1F9-D901761CF419}" type="sibTrans">
      <dgm:prSet/>
      <dgm:spPr/>
      <dgm:t>
        <a:bodyPr/>
        <a:lstStyle/>
        <a:p>
          <a:endParaRPr lang="en-US" sz="1400"/>
        </a:p>
      </dgm:t>
    </dgm:pt>
    <dgm:pt modelId="{22786E4E-63A4-4AB1-A4D3-DE4A1DF198D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altLang="zh-CN" sz="1400" dirty="0" err="1"/>
            <a:t>Multimodel</a:t>
          </a:r>
          <a:r>
            <a:rPr lang="en-US" altLang="zh-CN" sz="1400" dirty="0"/>
            <a:t> </a:t>
          </a:r>
          <a:r>
            <a:rPr lang="en-US" sz="1400" dirty="0"/>
            <a:t>Optimization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&amp; 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/>
            <a:t>Scheduling and Routing</a:t>
          </a:r>
        </a:p>
      </dgm:t>
    </dgm:pt>
    <dgm:pt modelId="{1A07D124-82D2-4CC3-85CD-CBB38C64CA71}" cxnId="{490E4EC6-1ED0-4C2F-B022-68E7F4C74DC4}" type="parTrans">
      <dgm:prSet/>
      <dgm:spPr/>
      <dgm:t>
        <a:bodyPr/>
        <a:lstStyle/>
        <a:p>
          <a:endParaRPr lang="en-US" sz="1400"/>
        </a:p>
      </dgm:t>
    </dgm:pt>
    <dgm:pt modelId="{F4B92891-D349-4056-9016-6AC47644FF13}" cxnId="{490E4EC6-1ED0-4C2F-B022-68E7F4C74DC4}" type="sibTrans">
      <dgm:prSet/>
      <dgm:spPr/>
      <dgm:t>
        <a:bodyPr/>
        <a:lstStyle/>
        <a:p>
          <a:endParaRPr lang="en-US" sz="1400"/>
        </a:p>
      </dgm:t>
    </dgm:pt>
    <dgm:pt modelId="{EC34B7C9-187D-48E0-85D2-CF8013D8D789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1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Highway Capacity &amp;  Signal Timing Models</a:t>
          </a:r>
        </a:p>
      </dgm:t>
    </dgm:pt>
    <dgm:pt modelId="{7445C809-C9A3-4D41-AD4C-701FB1DE1AA0}" cxnId="{871D241C-6D2C-45B8-BE2A-C14EFC6CFE31}" type="parTrans">
      <dgm:prSet/>
      <dgm:spPr/>
      <dgm:t>
        <a:bodyPr/>
        <a:lstStyle/>
        <a:p>
          <a:endParaRPr lang="en-US" sz="1400"/>
        </a:p>
      </dgm:t>
    </dgm:pt>
    <dgm:pt modelId="{BA35D2C9-E404-4111-A001-CAB5702D1F9F}" cxnId="{871D241C-6D2C-45B8-BE2A-C14EFC6CFE31}" type="sibTrans">
      <dgm:prSet/>
      <dgm:spPr/>
      <dgm:t>
        <a:bodyPr/>
        <a:lstStyle/>
        <a:p>
          <a:endParaRPr lang="en-US" sz="1400"/>
        </a:p>
      </dgm:t>
    </dgm:pt>
    <dgm:pt modelId="{25D0BC2E-D8B7-4B4C-B8E8-7CC06BC4C312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Micro-simulation Models</a:t>
          </a:r>
        </a:p>
      </dgm:t>
    </dgm:pt>
    <dgm:pt modelId="{3FFCDBFD-0652-4C24-9C42-1DA649437987}" cxnId="{2D7BAE02-0E40-47E0-9DD1-695CDC54E521}" type="parTrans">
      <dgm:prSet/>
      <dgm:spPr/>
      <dgm:t>
        <a:bodyPr/>
        <a:lstStyle/>
        <a:p>
          <a:endParaRPr lang="en-US" sz="1400"/>
        </a:p>
      </dgm:t>
    </dgm:pt>
    <dgm:pt modelId="{D860B475-3B07-4606-8F33-5FAE56F84C9C}" cxnId="{2D7BAE02-0E40-47E0-9DD1-695CDC54E521}" type="sibTrans">
      <dgm:prSet/>
      <dgm:spPr/>
      <dgm:t>
        <a:bodyPr/>
        <a:lstStyle/>
        <a:p>
          <a:endParaRPr lang="en-US" sz="1400"/>
        </a:p>
      </dgm:t>
    </dgm:pt>
    <dgm:pt modelId="{B3B2E6F3-6E41-449C-BCBD-25EAE245986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Traffic Stream Model &amp;Dynamic Assignment Models</a:t>
          </a:r>
        </a:p>
      </dgm:t>
    </dgm:pt>
    <dgm:pt modelId="{1CAB2E66-AED6-47B5-9271-733643CA42A6}" cxnId="{27BEBAFB-E3F3-43D9-9F2F-8FD57430AC96}" type="parTrans">
      <dgm:prSet/>
      <dgm:spPr/>
      <dgm:t>
        <a:bodyPr/>
        <a:lstStyle/>
        <a:p>
          <a:endParaRPr lang="en-US" sz="1400"/>
        </a:p>
      </dgm:t>
    </dgm:pt>
    <dgm:pt modelId="{793FE863-F68F-4F64-A2A5-3BD1191B6926}" cxnId="{27BEBAFB-E3F3-43D9-9F2F-8FD57430AC96}" type="sibTrans">
      <dgm:prSet/>
      <dgm:spPr/>
      <dgm:t>
        <a:bodyPr/>
        <a:lstStyle/>
        <a:p>
          <a:endParaRPr lang="en-US" sz="1400"/>
        </a:p>
      </dgm:t>
    </dgm:pt>
    <dgm:pt modelId="{76307505-1441-4572-A9C4-2A8C0B8D01F4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Travel Demand Forecasting Models</a:t>
          </a:r>
        </a:p>
      </dgm:t>
    </dgm:pt>
    <dgm:pt modelId="{990A01C6-98A9-4728-A16C-DB3B92B39F25}" cxnId="{45364C5D-EAD2-40BB-A90E-EFDDCCD3C649}" type="parTrans">
      <dgm:prSet/>
      <dgm:spPr/>
      <dgm:t>
        <a:bodyPr/>
        <a:lstStyle/>
        <a:p>
          <a:endParaRPr lang="en-US" sz="1400"/>
        </a:p>
      </dgm:t>
    </dgm:pt>
    <dgm:pt modelId="{1AF7C470-93FF-42DE-A2E7-4ED04CF4087D}" cxnId="{45364C5D-EAD2-40BB-A90E-EFDDCCD3C649}" type="sibTrans">
      <dgm:prSet/>
      <dgm:spPr/>
      <dgm:t>
        <a:bodyPr/>
        <a:lstStyle/>
        <a:p>
          <a:endParaRPr lang="en-US" sz="1400"/>
        </a:p>
      </dgm:t>
    </dgm:pt>
    <dgm:pt modelId="{12956DA9-1058-4BF2-AC75-EF6695654B89}">
      <dgm:prSet phldrT="[Text]" custT="1"/>
      <dgm:spPr/>
      <dgm:t>
        <a:bodyPr/>
        <a:lstStyle/>
        <a:p>
          <a:r>
            <a:rPr lang="en-US" sz="1500" b="1" dirty="0"/>
            <a:t>AMS </a:t>
          </a:r>
          <a:br>
            <a:rPr lang="en-US" sz="1500" b="1" dirty="0"/>
          </a:br>
          <a:r>
            <a:rPr lang="en-US" sz="1500" b="1" dirty="0"/>
            <a:t>Data Hub</a:t>
          </a:r>
        </a:p>
      </dgm:t>
    </dgm:pt>
    <dgm:pt modelId="{1FA80158-147A-48FB-9205-582B5885AFFB}" cxnId="{C8B9392C-6BAA-4EE2-958E-59A2C9C7E5AC}" type="sibTrans">
      <dgm:prSet/>
      <dgm:spPr/>
      <dgm:t>
        <a:bodyPr/>
        <a:lstStyle/>
        <a:p>
          <a:endParaRPr lang="en-US" sz="1400"/>
        </a:p>
      </dgm:t>
    </dgm:pt>
    <dgm:pt modelId="{F5370E3D-0429-4C33-920E-2783B1D5D7CC}" cxnId="{C8B9392C-6BAA-4EE2-958E-59A2C9C7E5AC}" type="parTrans">
      <dgm:prSet/>
      <dgm:spPr/>
      <dgm:t>
        <a:bodyPr/>
        <a:lstStyle/>
        <a:p>
          <a:endParaRPr lang="en-US" sz="1400"/>
        </a:p>
      </dgm:t>
    </dgm:pt>
    <dgm:pt modelId="{4512D27A-FBF0-45FA-A98C-3A05B7B6D26D}" type="pres">
      <dgm:prSet presAssocID="{6C5C2048-C1D0-4591-8844-5E2C14C78E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4C7F924-A6FB-454B-A799-AE32A0595BD4}" type="pres">
      <dgm:prSet presAssocID="{12956DA9-1058-4BF2-AC75-EF6695654B89}" presName="Parent" presStyleLbl="node0" presStyleIdx="0" presStyleCnt="1">
        <dgm:presLayoutVars>
          <dgm:chMax val="6"/>
          <dgm:chPref val="6"/>
        </dgm:presLayoutVars>
      </dgm:prSet>
      <dgm:spPr/>
    </dgm:pt>
    <dgm:pt modelId="{51B488D7-83B9-4BE5-A0DC-056A0629F9A2}" type="pres">
      <dgm:prSet presAssocID="{06E1DD42-581E-4D80-AB7B-D5749E554E70}" presName="Accent1" presStyleCnt="0"/>
      <dgm:spPr/>
    </dgm:pt>
    <dgm:pt modelId="{4D6F8E0B-0AF3-40D5-A5CC-30986F44AAEF}" type="pres">
      <dgm:prSet presAssocID="{06E1DD42-581E-4D80-AB7B-D5749E554E70}" presName="Accent" presStyleLbl="bgShp" presStyleIdx="0" presStyleCnt="6"/>
      <dgm:spPr/>
    </dgm:pt>
    <dgm:pt modelId="{5E593337-AB06-4724-B406-EEC2944C6143}" type="pres">
      <dgm:prSet presAssocID="{06E1DD42-581E-4D80-AB7B-D5749E554E70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D553C59-2315-4C03-B89A-59CBC9A074F8}" type="pres">
      <dgm:prSet presAssocID="{22786E4E-63A4-4AB1-A4D3-DE4A1DF198DA}" presName="Accent2" presStyleCnt="0"/>
      <dgm:spPr/>
    </dgm:pt>
    <dgm:pt modelId="{6EDEB104-6957-4173-9B23-BA967E80BC91}" type="pres">
      <dgm:prSet presAssocID="{22786E4E-63A4-4AB1-A4D3-DE4A1DF198DA}" presName="Accent" presStyleLbl="bgShp" presStyleIdx="1" presStyleCnt="6"/>
      <dgm:spPr>
        <a:noFill/>
      </dgm:spPr>
    </dgm:pt>
    <dgm:pt modelId="{6A40E36C-87ED-4EDF-9B6A-511242323940}" type="pres">
      <dgm:prSet presAssocID="{22786E4E-63A4-4AB1-A4D3-DE4A1DF198DA}" presName="Child2" presStyleLbl="node1" presStyleIdx="1" presStyleCnt="6" custScaleX="111022">
        <dgm:presLayoutVars>
          <dgm:chMax val="0"/>
          <dgm:chPref val="0"/>
          <dgm:bulletEnabled val="1"/>
        </dgm:presLayoutVars>
      </dgm:prSet>
      <dgm:spPr/>
    </dgm:pt>
    <dgm:pt modelId="{521F1CC1-4FD6-4706-A63E-C609DA652840}" type="pres">
      <dgm:prSet presAssocID="{EC34B7C9-187D-48E0-85D2-CF8013D8D789}" presName="Accent3" presStyleCnt="0"/>
      <dgm:spPr/>
    </dgm:pt>
    <dgm:pt modelId="{64E7802A-4DBE-4FD2-93C7-ACDABD584CDD}" type="pres">
      <dgm:prSet presAssocID="{EC34B7C9-187D-48E0-85D2-CF8013D8D789}" presName="Accent" presStyleLbl="bgShp" presStyleIdx="2" presStyleCnt="6"/>
      <dgm:spPr>
        <a:noFill/>
      </dgm:spPr>
    </dgm:pt>
    <dgm:pt modelId="{4538495D-6D78-4449-B692-079373E342C5}" type="pres">
      <dgm:prSet presAssocID="{EC34B7C9-187D-48E0-85D2-CF8013D8D78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0CA62F0-40F6-496A-9FCA-C28D4AC677ED}" type="pres">
      <dgm:prSet presAssocID="{25D0BC2E-D8B7-4B4C-B8E8-7CC06BC4C312}" presName="Accent4" presStyleCnt="0"/>
      <dgm:spPr/>
    </dgm:pt>
    <dgm:pt modelId="{0BE847A5-7988-45B6-AA97-1331D5481B23}" type="pres">
      <dgm:prSet presAssocID="{25D0BC2E-D8B7-4B4C-B8E8-7CC06BC4C312}" presName="Accent" presStyleLbl="bgShp" presStyleIdx="3" presStyleCnt="6"/>
      <dgm:spPr>
        <a:noFill/>
      </dgm:spPr>
    </dgm:pt>
    <dgm:pt modelId="{3B1B794E-4869-4B2F-AC11-8EB83390829A}" type="pres">
      <dgm:prSet presAssocID="{25D0BC2E-D8B7-4B4C-B8E8-7CC06BC4C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CA7C40-E5DD-4420-BCD4-0389E962177B}" type="pres">
      <dgm:prSet presAssocID="{B3B2E6F3-6E41-449C-BCBD-25EAE245986D}" presName="Accent5" presStyleCnt="0"/>
      <dgm:spPr/>
    </dgm:pt>
    <dgm:pt modelId="{8A807E00-0DB8-4F4D-9343-ACC3EF6B6E03}" type="pres">
      <dgm:prSet presAssocID="{B3B2E6F3-6E41-449C-BCBD-25EAE245986D}" presName="Accent" presStyleLbl="bgShp" presStyleIdx="4" presStyleCnt="6"/>
      <dgm:spPr>
        <a:noFill/>
      </dgm:spPr>
    </dgm:pt>
    <dgm:pt modelId="{4962FA62-0C09-40D6-B79A-E14BEB514BC0}" type="pres">
      <dgm:prSet presAssocID="{B3B2E6F3-6E41-449C-BCBD-25EAE245986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B15AEA7-E5B5-44B8-B216-7C5268CF3862}" type="pres">
      <dgm:prSet presAssocID="{76307505-1441-4572-A9C4-2A8C0B8D01F4}" presName="Accent6" presStyleCnt="0"/>
      <dgm:spPr/>
    </dgm:pt>
    <dgm:pt modelId="{3BF1F0C5-AB90-47D5-A95A-509130FA8144}" type="pres">
      <dgm:prSet presAssocID="{76307505-1441-4572-A9C4-2A8C0B8D01F4}" presName="Accent" presStyleLbl="bgShp" presStyleIdx="5" presStyleCnt="6" custLinFactY="-100000" custLinFactNeighborX="85557" custLinFactNeighborY="-108141"/>
      <dgm:spPr>
        <a:noFill/>
      </dgm:spPr>
    </dgm:pt>
    <dgm:pt modelId="{F9B44C95-E17A-44EA-9B34-5B7D6E207A4C}" type="pres">
      <dgm:prSet presAssocID="{76307505-1441-4572-A9C4-2A8C0B8D01F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D7BAE02-0E40-47E0-9DD1-695CDC54E521}" srcId="{12956DA9-1058-4BF2-AC75-EF6695654B89}" destId="{25D0BC2E-D8B7-4B4C-B8E8-7CC06BC4C312}" srcOrd="3" destOrd="0" parTransId="{3FFCDBFD-0652-4C24-9C42-1DA649437987}" sibTransId="{D860B475-3B07-4606-8F33-5FAE56F84C9C}"/>
    <dgm:cxn modelId="{92BB8109-229D-4BB1-96B6-7BD9D6B408BD}" type="presOf" srcId="{EC34B7C9-187D-48E0-85D2-CF8013D8D789}" destId="{4538495D-6D78-4449-B692-079373E342C5}" srcOrd="0" destOrd="0" presId="urn:microsoft.com/office/officeart/2011/layout/HexagonRadial"/>
    <dgm:cxn modelId="{398F8716-929C-4092-BE5B-FFC7D6A06521}" type="presOf" srcId="{12956DA9-1058-4BF2-AC75-EF6695654B89}" destId="{94C7F924-A6FB-454B-A799-AE32A0595BD4}" srcOrd="0" destOrd="0" presId="urn:microsoft.com/office/officeart/2011/layout/HexagonRadial"/>
    <dgm:cxn modelId="{871D241C-6D2C-45B8-BE2A-C14EFC6CFE31}" srcId="{12956DA9-1058-4BF2-AC75-EF6695654B89}" destId="{EC34B7C9-187D-48E0-85D2-CF8013D8D789}" srcOrd="2" destOrd="0" parTransId="{7445C809-C9A3-4D41-AD4C-701FB1DE1AA0}" sibTransId="{BA35D2C9-E404-4111-A001-CAB5702D1F9F}"/>
    <dgm:cxn modelId="{E444CF21-3E4E-4721-9949-32D5283A3731}" type="presOf" srcId="{B3B2E6F3-6E41-449C-BCBD-25EAE245986D}" destId="{4962FA62-0C09-40D6-B79A-E14BEB514BC0}" srcOrd="0" destOrd="0" presId="urn:microsoft.com/office/officeart/2011/layout/HexagonRadial"/>
    <dgm:cxn modelId="{C8B9392C-6BAA-4EE2-958E-59A2C9C7E5AC}" srcId="{6C5C2048-C1D0-4591-8844-5E2C14C78E44}" destId="{12956DA9-1058-4BF2-AC75-EF6695654B89}" srcOrd="0" destOrd="0" parTransId="{F5370E3D-0429-4C33-920E-2783B1D5D7CC}" sibTransId="{1FA80158-147A-48FB-9205-582B5885AFFB}"/>
    <dgm:cxn modelId="{0FB5255C-CC71-4585-A1F9-D901761CF419}" srcId="{12956DA9-1058-4BF2-AC75-EF6695654B89}" destId="{06E1DD42-581E-4D80-AB7B-D5749E554E70}" srcOrd="0" destOrd="0" parTransId="{546D9987-4807-436B-9CDD-EABCAF298597}" sibTransId="{68E00263-17AC-43F6-8431-CD7F2CA4736D}"/>
    <dgm:cxn modelId="{45364C5D-EAD2-40BB-A90E-EFDDCCD3C649}" srcId="{12956DA9-1058-4BF2-AC75-EF6695654B89}" destId="{76307505-1441-4572-A9C4-2A8C0B8D01F4}" srcOrd="5" destOrd="0" parTransId="{990A01C6-98A9-4728-A16C-DB3B92B39F25}" sibTransId="{1AF7C470-93FF-42DE-A2E7-4ED04CF4087D}"/>
    <dgm:cxn modelId="{DCB85152-568B-4139-B3D1-8C9D6A15BFBA}" type="presOf" srcId="{06E1DD42-581E-4D80-AB7B-D5749E554E70}" destId="{5E593337-AB06-4724-B406-EEC2944C6143}" srcOrd="0" destOrd="0" presId="urn:microsoft.com/office/officeart/2011/layout/HexagonRadial"/>
    <dgm:cxn modelId="{EA0D7AA3-0E1E-46AF-BD23-FA6745E2D289}" type="presOf" srcId="{25D0BC2E-D8B7-4B4C-B8E8-7CC06BC4C312}" destId="{3B1B794E-4869-4B2F-AC11-8EB83390829A}" srcOrd="0" destOrd="0" presId="urn:microsoft.com/office/officeart/2011/layout/HexagonRadial"/>
    <dgm:cxn modelId="{ED4F87B7-D09A-4FA3-8D65-48D59F3297F0}" type="presOf" srcId="{6C5C2048-C1D0-4591-8844-5E2C14C78E44}" destId="{4512D27A-FBF0-45FA-A98C-3A05B7B6D26D}" srcOrd="0" destOrd="0" presId="urn:microsoft.com/office/officeart/2011/layout/HexagonRadial"/>
    <dgm:cxn modelId="{26DB31C4-5977-476C-AFD5-146A5199FDE5}" type="presOf" srcId="{76307505-1441-4572-A9C4-2A8C0B8D01F4}" destId="{F9B44C95-E17A-44EA-9B34-5B7D6E207A4C}" srcOrd="0" destOrd="0" presId="urn:microsoft.com/office/officeart/2011/layout/HexagonRadial"/>
    <dgm:cxn modelId="{490E4EC6-1ED0-4C2F-B022-68E7F4C74DC4}" srcId="{12956DA9-1058-4BF2-AC75-EF6695654B89}" destId="{22786E4E-63A4-4AB1-A4D3-DE4A1DF198DA}" srcOrd="1" destOrd="0" parTransId="{1A07D124-82D2-4CC3-85CD-CBB38C64CA71}" sibTransId="{F4B92891-D349-4056-9016-6AC47644FF13}"/>
    <dgm:cxn modelId="{4338F1CB-00B5-4204-A5AE-D21E60F46051}" type="presOf" srcId="{22786E4E-63A4-4AB1-A4D3-DE4A1DF198DA}" destId="{6A40E36C-87ED-4EDF-9B6A-511242323940}" srcOrd="0" destOrd="0" presId="urn:microsoft.com/office/officeart/2011/layout/HexagonRadial"/>
    <dgm:cxn modelId="{27BEBAFB-E3F3-43D9-9F2F-8FD57430AC96}" srcId="{12956DA9-1058-4BF2-AC75-EF6695654B89}" destId="{B3B2E6F3-6E41-449C-BCBD-25EAE245986D}" srcOrd="4" destOrd="0" parTransId="{1CAB2E66-AED6-47B5-9271-733643CA42A6}" sibTransId="{793FE863-F68F-4F64-A2A5-3BD1191B6926}"/>
    <dgm:cxn modelId="{3CDF26E2-0833-4B1E-8E94-A0C1990C7B92}" type="presParOf" srcId="{4512D27A-FBF0-45FA-A98C-3A05B7B6D26D}" destId="{94C7F924-A6FB-454B-A799-AE32A0595BD4}" srcOrd="0" destOrd="0" presId="urn:microsoft.com/office/officeart/2011/layout/HexagonRadial"/>
    <dgm:cxn modelId="{72834A5E-82F9-4448-9837-C8E74C097A65}" type="presParOf" srcId="{4512D27A-FBF0-45FA-A98C-3A05B7B6D26D}" destId="{51B488D7-83B9-4BE5-A0DC-056A0629F9A2}" srcOrd="1" destOrd="0" presId="urn:microsoft.com/office/officeart/2011/layout/HexagonRadial"/>
    <dgm:cxn modelId="{2BD4B6DA-CB6F-4090-B1F8-BB89CBBF6250}" type="presParOf" srcId="{51B488D7-83B9-4BE5-A0DC-056A0629F9A2}" destId="{4D6F8E0B-0AF3-40D5-A5CC-30986F44AAEF}" srcOrd="0" destOrd="0" presId="urn:microsoft.com/office/officeart/2011/layout/HexagonRadial"/>
    <dgm:cxn modelId="{D34C5B88-B27D-4CA4-8BAA-580E5EDDDC3E}" type="presParOf" srcId="{4512D27A-FBF0-45FA-A98C-3A05B7B6D26D}" destId="{5E593337-AB06-4724-B406-EEC2944C6143}" srcOrd="2" destOrd="0" presId="urn:microsoft.com/office/officeart/2011/layout/HexagonRadial"/>
    <dgm:cxn modelId="{845861B3-3A39-433F-9FDF-327E85728E45}" type="presParOf" srcId="{4512D27A-FBF0-45FA-A98C-3A05B7B6D26D}" destId="{BD553C59-2315-4C03-B89A-59CBC9A074F8}" srcOrd="3" destOrd="0" presId="urn:microsoft.com/office/officeart/2011/layout/HexagonRadial"/>
    <dgm:cxn modelId="{391EDD2C-50B7-468B-94E9-BB9B510C6080}" type="presParOf" srcId="{BD553C59-2315-4C03-B89A-59CBC9A074F8}" destId="{6EDEB104-6957-4173-9B23-BA967E80BC91}" srcOrd="0" destOrd="0" presId="urn:microsoft.com/office/officeart/2011/layout/HexagonRadial"/>
    <dgm:cxn modelId="{F7ADCB07-B5E3-4CA8-920B-4D1B8B326768}" type="presParOf" srcId="{4512D27A-FBF0-45FA-A98C-3A05B7B6D26D}" destId="{6A40E36C-87ED-4EDF-9B6A-511242323940}" srcOrd="4" destOrd="0" presId="urn:microsoft.com/office/officeart/2011/layout/HexagonRadial"/>
    <dgm:cxn modelId="{6169D271-B7EF-4ABD-B160-2B25E739FCA6}" type="presParOf" srcId="{4512D27A-FBF0-45FA-A98C-3A05B7B6D26D}" destId="{521F1CC1-4FD6-4706-A63E-C609DA652840}" srcOrd="5" destOrd="0" presId="urn:microsoft.com/office/officeart/2011/layout/HexagonRadial"/>
    <dgm:cxn modelId="{0A4C399F-D109-46B9-B5EF-97F9122EDAEB}" type="presParOf" srcId="{521F1CC1-4FD6-4706-A63E-C609DA652840}" destId="{64E7802A-4DBE-4FD2-93C7-ACDABD584CDD}" srcOrd="0" destOrd="0" presId="urn:microsoft.com/office/officeart/2011/layout/HexagonRadial"/>
    <dgm:cxn modelId="{33F2C43D-CF55-432B-ADF4-C82F2FDEA860}" type="presParOf" srcId="{4512D27A-FBF0-45FA-A98C-3A05B7B6D26D}" destId="{4538495D-6D78-4449-B692-079373E342C5}" srcOrd="6" destOrd="0" presId="urn:microsoft.com/office/officeart/2011/layout/HexagonRadial"/>
    <dgm:cxn modelId="{BCCD2213-48E8-435C-8DE5-907FA6B66B1A}" type="presParOf" srcId="{4512D27A-FBF0-45FA-A98C-3A05B7B6D26D}" destId="{60CA62F0-40F6-496A-9FCA-C28D4AC677ED}" srcOrd="7" destOrd="0" presId="urn:microsoft.com/office/officeart/2011/layout/HexagonRadial"/>
    <dgm:cxn modelId="{0CDD8FE9-C023-420D-A658-782D5EE02E1F}" type="presParOf" srcId="{60CA62F0-40F6-496A-9FCA-C28D4AC677ED}" destId="{0BE847A5-7988-45B6-AA97-1331D5481B23}" srcOrd="0" destOrd="0" presId="urn:microsoft.com/office/officeart/2011/layout/HexagonRadial"/>
    <dgm:cxn modelId="{F890882E-2F8C-4590-8E46-0B0C390BA5E7}" type="presParOf" srcId="{4512D27A-FBF0-45FA-A98C-3A05B7B6D26D}" destId="{3B1B794E-4869-4B2F-AC11-8EB83390829A}" srcOrd="8" destOrd="0" presId="urn:microsoft.com/office/officeart/2011/layout/HexagonRadial"/>
    <dgm:cxn modelId="{6BCB967C-0505-4764-AB55-A665EBF21760}" type="presParOf" srcId="{4512D27A-FBF0-45FA-A98C-3A05B7B6D26D}" destId="{31CA7C40-E5DD-4420-BCD4-0389E962177B}" srcOrd="9" destOrd="0" presId="urn:microsoft.com/office/officeart/2011/layout/HexagonRadial"/>
    <dgm:cxn modelId="{5453B03A-CF14-440C-86D4-12EF55FFAF22}" type="presParOf" srcId="{31CA7C40-E5DD-4420-BCD4-0389E962177B}" destId="{8A807E00-0DB8-4F4D-9343-ACC3EF6B6E03}" srcOrd="0" destOrd="0" presId="urn:microsoft.com/office/officeart/2011/layout/HexagonRadial"/>
    <dgm:cxn modelId="{B91B8978-A9B6-4029-A2AF-EE261651F98D}" type="presParOf" srcId="{4512D27A-FBF0-45FA-A98C-3A05B7B6D26D}" destId="{4962FA62-0C09-40D6-B79A-E14BEB514BC0}" srcOrd="10" destOrd="0" presId="urn:microsoft.com/office/officeart/2011/layout/HexagonRadial"/>
    <dgm:cxn modelId="{7E97B59B-744A-456D-A3ED-AA6C97A23631}" type="presParOf" srcId="{4512D27A-FBF0-45FA-A98C-3A05B7B6D26D}" destId="{1B15AEA7-E5B5-44B8-B216-7C5268CF3862}" srcOrd="11" destOrd="0" presId="urn:microsoft.com/office/officeart/2011/layout/HexagonRadial"/>
    <dgm:cxn modelId="{8750FA77-06B5-4BA1-B41E-52751E92E346}" type="presParOf" srcId="{1B15AEA7-E5B5-44B8-B216-7C5268CF3862}" destId="{3BF1F0C5-AB90-47D5-A95A-509130FA8144}" srcOrd="0" destOrd="0" presId="urn:microsoft.com/office/officeart/2011/layout/HexagonRadial"/>
    <dgm:cxn modelId="{54903294-A05A-4289-93E0-B98292FF1EAC}" type="presParOf" srcId="{4512D27A-FBF0-45FA-A98C-3A05B7B6D26D}" destId="{F9B44C95-E17A-44EA-9B34-5B7D6E207A4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5C2048-C1D0-4591-8844-5E2C14C78E44}" type="doc">
      <dgm:prSet loTypeId="urn:microsoft.com/office/officeart/2011/layout/HexagonRadial" loCatId="officeonline" qsTypeId="urn:microsoft.com/office/officeart/2005/8/quickstyle/simple5#6" qsCatId="simple" csTypeId="urn:microsoft.com/office/officeart/2005/8/colors/colorful5#4" csCatId="colorful" phldr="1"/>
      <dgm:spPr/>
      <dgm:t>
        <a:bodyPr/>
        <a:lstStyle/>
        <a:p>
          <a:endParaRPr lang="en-US"/>
        </a:p>
      </dgm:t>
    </dgm:pt>
    <dgm:pt modelId="{06E1DD42-581E-4D80-AB7B-D5749E554E70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Big Data</a:t>
          </a:r>
        </a:p>
      </dgm:t>
    </dgm:pt>
    <dgm:pt modelId="{546D9987-4807-436B-9CDD-EABCAF298597}" cxnId="{0FB5255C-CC71-4585-A1F9-D901761CF419}" type="parTrans">
      <dgm:prSet/>
      <dgm:spPr/>
      <dgm:t>
        <a:bodyPr/>
        <a:lstStyle/>
        <a:p>
          <a:endParaRPr lang="en-US" sz="1400"/>
        </a:p>
      </dgm:t>
    </dgm:pt>
    <dgm:pt modelId="{68E00263-17AC-43F6-8431-CD7F2CA4736D}" cxnId="{0FB5255C-CC71-4585-A1F9-D901761CF419}" type="sibTrans">
      <dgm:prSet/>
      <dgm:spPr/>
      <dgm:t>
        <a:bodyPr/>
        <a:lstStyle/>
        <a:p>
          <a:endParaRPr lang="en-US" sz="1400"/>
        </a:p>
      </dgm:t>
    </dgm:pt>
    <dgm:pt modelId="{22786E4E-63A4-4AB1-A4D3-DE4A1DF198DA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1"/>
        </a:solidFill>
      </dgm:spPr>
      <dgm:t>
        <a:bodyPr/>
        <a:lstStyle/>
        <a:p>
          <a:pPr>
            <a:lnSpc>
              <a:spcPct val="80000"/>
            </a:lnSpc>
            <a:spcAft>
              <a:spcPts val="0"/>
            </a:spcAft>
          </a:pPr>
          <a:r>
            <a:rPr lang="en-US" altLang="zh-CN" sz="1400" dirty="0" err="1">
              <a:solidFill>
                <a:schemeClr val="bg1"/>
              </a:solidFill>
            </a:rPr>
            <a:t>Multimodel</a:t>
          </a:r>
          <a:r>
            <a:rPr lang="en-US" altLang="zh-CN" sz="1400" dirty="0">
              <a:solidFill>
                <a:schemeClr val="bg1"/>
              </a:solidFill>
            </a:rPr>
            <a:t> </a:t>
          </a:r>
          <a:r>
            <a:rPr lang="en-US" sz="1400" dirty="0">
              <a:solidFill>
                <a:schemeClr val="bg1"/>
              </a:solidFill>
            </a:rPr>
            <a:t>Optimization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>
              <a:solidFill>
                <a:schemeClr val="bg1"/>
              </a:solidFill>
            </a:rPr>
            <a:t>&amp; </a:t>
          </a:r>
        </a:p>
        <a:p>
          <a:pPr>
            <a:lnSpc>
              <a:spcPct val="80000"/>
            </a:lnSpc>
            <a:spcAft>
              <a:spcPts val="0"/>
            </a:spcAft>
          </a:pPr>
          <a:r>
            <a:rPr lang="en-US" sz="1400" dirty="0">
              <a:solidFill>
                <a:schemeClr val="bg1"/>
              </a:solidFill>
            </a:rPr>
            <a:t>Scheduling and Routing</a:t>
          </a:r>
        </a:p>
      </dgm:t>
    </dgm:pt>
    <dgm:pt modelId="{1A07D124-82D2-4CC3-85CD-CBB38C64CA71}" cxnId="{490E4EC6-1ED0-4C2F-B022-68E7F4C74DC4}" type="parTrans">
      <dgm:prSet/>
      <dgm:spPr/>
      <dgm:t>
        <a:bodyPr/>
        <a:lstStyle/>
        <a:p>
          <a:endParaRPr lang="en-US" sz="1400"/>
        </a:p>
      </dgm:t>
    </dgm:pt>
    <dgm:pt modelId="{F4B92891-D349-4056-9016-6AC47644FF13}" cxnId="{490E4EC6-1ED0-4C2F-B022-68E7F4C74DC4}" type="sibTrans">
      <dgm:prSet/>
      <dgm:spPr/>
      <dgm:t>
        <a:bodyPr/>
        <a:lstStyle/>
        <a:p>
          <a:endParaRPr lang="en-US" sz="1400"/>
        </a:p>
      </dgm:t>
    </dgm:pt>
    <dgm:pt modelId="{EC34B7C9-187D-48E0-85D2-CF8013D8D789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Highway Capacity &amp;  Signal Timing Models</a:t>
          </a:r>
        </a:p>
      </dgm:t>
    </dgm:pt>
    <dgm:pt modelId="{7445C809-C9A3-4D41-AD4C-701FB1DE1AA0}" cxnId="{871D241C-6D2C-45B8-BE2A-C14EFC6CFE31}" type="parTrans">
      <dgm:prSet/>
      <dgm:spPr/>
      <dgm:t>
        <a:bodyPr/>
        <a:lstStyle/>
        <a:p>
          <a:endParaRPr lang="en-US" sz="1400"/>
        </a:p>
      </dgm:t>
    </dgm:pt>
    <dgm:pt modelId="{BA35D2C9-E404-4111-A001-CAB5702D1F9F}" cxnId="{871D241C-6D2C-45B8-BE2A-C14EFC6CFE31}" type="sibTrans">
      <dgm:prSet/>
      <dgm:spPr/>
      <dgm:t>
        <a:bodyPr/>
        <a:lstStyle/>
        <a:p>
          <a:endParaRPr lang="en-US" sz="1400"/>
        </a:p>
      </dgm:t>
    </dgm:pt>
    <dgm:pt modelId="{25D0BC2E-D8B7-4B4C-B8E8-7CC06BC4C312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Micro-simulation Models</a:t>
          </a:r>
        </a:p>
      </dgm:t>
    </dgm:pt>
    <dgm:pt modelId="{3FFCDBFD-0652-4C24-9C42-1DA649437987}" cxnId="{2D7BAE02-0E40-47E0-9DD1-695CDC54E521}" type="parTrans">
      <dgm:prSet/>
      <dgm:spPr/>
      <dgm:t>
        <a:bodyPr/>
        <a:lstStyle/>
        <a:p>
          <a:endParaRPr lang="en-US" sz="1400"/>
        </a:p>
      </dgm:t>
    </dgm:pt>
    <dgm:pt modelId="{D860B475-3B07-4606-8F33-5FAE56F84C9C}" cxnId="{2D7BAE02-0E40-47E0-9DD1-695CDC54E521}" type="sibTrans">
      <dgm:prSet/>
      <dgm:spPr/>
      <dgm:t>
        <a:bodyPr/>
        <a:lstStyle/>
        <a:p>
          <a:endParaRPr lang="en-US" sz="1400"/>
        </a:p>
      </dgm:t>
    </dgm:pt>
    <dgm:pt modelId="{B3B2E6F3-6E41-449C-BCBD-25EAE245986D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400" dirty="0"/>
            <a:t>Traffic Stream Model &amp;Dynamic Assignment Models</a:t>
          </a:r>
        </a:p>
      </dgm:t>
    </dgm:pt>
    <dgm:pt modelId="{1CAB2E66-AED6-47B5-9271-733643CA42A6}" cxnId="{27BEBAFB-E3F3-43D9-9F2F-8FD57430AC96}" type="parTrans">
      <dgm:prSet/>
      <dgm:spPr/>
      <dgm:t>
        <a:bodyPr/>
        <a:lstStyle/>
        <a:p>
          <a:endParaRPr lang="en-US" sz="1400"/>
        </a:p>
      </dgm:t>
    </dgm:pt>
    <dgm:pt modelId="{793FE863-F68F-4F64-A2A5-3BD1191B6926}" cxnId="{27BEBAFB-E3F3-43D9-9F2F-8FD57430AC96}" type="sibTrans">
      <dgm:prSet/>
      <dgm:spPr/>
      <dgm:t>
        <a:bodyPr/>
        <a:lstStyle/>
        <a:p>
          <a:endParaRPr lang="en-US" sz="1400"/>
        </a:p>
      </dgm:t>
    </dgm:pt>
    <dgm:pt modelId="{76307505-1441-4572-A9C4-2A8C0B8D01F4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/>
        </a:solidFill>
      </dgm:spPr>
      <dgm:t>
        <a:bodyPr/>
        <a:lstStyle/>
        <a:p>
          <a:r>
            <a:rPr lang="en-US" sz="1400" dirty="0">
              <a:solidFill>
                <a:schemeClr val="tx1"/>
              </a:solidFill>
            </a:rPr>
            <a:t>Travel Demand Forecasting Models</a:t>
          </a:r>
        </a:p>
      </dgm:t>
    </dgm:pt>
    <dgm:pt modelId="{990A01C6-98A9-4728-A16C-DB3B92B39F25}" cxnId="{45364C5D-EAD2-40BB-A90E-EFDDCCD3C649}" type="parTrans">
      <dgm:prSet/>
      <dgm:spPr/>
      <dgm:t>
        <a:bodyPr/>
        <a:lstStyle/>
        <a:p>
          <a:endParaRPr lang="en-US" sz="1400"/>
        </a:p>
      </dgm:t>
    </dgm:pt>
    <dgm:pt modelId="{1AF7C470-93FF-42DE-A2E7-4ED04CF4087D}" cxnId="{45364C5D-EAD2-40BB-A90E-EFDDCCD3C649}" type="sibTrans">
      <dgm:prSet/>
      <dgm:spPr/>
      <dgm:t>
        <a:bodyPr/>
        <a:lstStyle/>
        <a:p>
          <a:endParaRPr lang="en-US" sz="1400"/>
        </a:p>
      </dgm:t>
    </dgm:pt>
    <dgm:pt modelId="{12956DA9-1058-4BF2-AC75-EF6695654B89}">
      <dgm:prSet phldrT="[Text]" custT="1"/>
      <dgm:spPr/>
      <dgm:t>
        <a:bodyPr/>
        <a:lstStyle/>
        <a:p>
          <a:r>
            <a:rPr lang="en-US" sz="1500" b="1" dirty="0"/>
            <a:t>AMS </a:t>
          </a:r>
          <a:br>
            <a:rPr lang="en-US" sz="1500" b="1" dirty="0"/>
          </a:br>
          <a:r>
            <a:rPr lang="en-US" sz="1500" b="1" dirty="0"/>
            <a:t>Data Hub</a:t>
          </a:r>
        </a:p>
      </dgm:t>
    </dgm:pt>
    <dgm:pt modelId="{1FA80158-147A-48FB-9205-582B5885AFFB}" cxnId="{C8B9392C-6BAA-4EE2-958E-59A2C9C7E5AC}" type="sibTrans">
      <dgm:prSet/>
      <dgm:spPr/>
      <dgm:t>
        <a:bodyPr/>
        <a:lstStyle/>
        <a:p>
          <a:endParaRPr lang="en-US" sz="1400"/>
        </a:p>
      </dgm:t>
    </dgm:pt>
    <dgm:pt modelId="{F5370E3D-0429-4C33-920E-2783B1D5D7CC}" cxnId="{C8B9392C-6BAA-4EE2-958E-59A2C9C7E5AC}" type="parTrans">
      <dgm:prSet/>
      <dgm:spPr/>
      <dgm:t>
        <a:bodyPr/>
        <a:lstStyle/>
        <a:p>
          <a:endParaRPr lang="en-US" sz="1400"/>
        </a:p>
      </dgm:t>
    </dgm:pt>
    <dgm:pt modelId="{4512D27A-FBF0-45FA-A98C-3A05B7B6D26D}" type="pres">
      <dgm:prSet presAssocID="{6C5C2048-C1D0-4591-8844-5E2C14C78E4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4C7F924-A6FB-454B-A799-AE32A0595BD4}" type="pres">
      <dgm:prSet presAssocID="{12956DA9-1058-4BF2-AC75-EF6695654B89}" presName="Parent" presStyleLbl="node0" presStyleIdx="0" presStyleCnt="1">
        <dgm:presLayoutVars>
          <dgm:chMax val="6"/>
          <dgm:chPref val="6"/>
        </dgm:presLayoutVars>
      </dgm:prSet>
      <dgm:spPr/>
    </dgm:pt>
    <dgm:pt modelId="{51B488D7-83B9-4BE5-A0DC-056A0629F9A2}" type="pres">
      <dgm:prSet presAssocID="{06E1DD42-581E-4D80-AB7B-D5749E554E70}" presName="Accent1" presStyleCnt="0"/>
      <dgm:spPr/>
    </dgm:pt>
    <dgm:pt modelId="{4D6F8E0B-0AF3-40D5-A5CC-30986F44AAEF}" type="pres">
      <dgm:prSet presAssocID="{06E1DD42-581E-4D80-AB7B-D5749E554E70}" presName="Accent" presStyleLbl="bgShp" presStyleIdx="0" presStyleCnt="6"/>
      <dgm:spPr/>
    </dgm:pt>
    <dgm:pt modelId="{5E593337-AB06-4724-B406-EEC2944C6143}" type="pres">
      <dgm:prSet presAssocID="{06E1DD42-581E-4D80-AB7B-D5749E554E70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D553C59-2315-4C03-B89A-59CBC9A074F8}" type="pres">
      <dgm:prSet presAssocID="{22786E4E-63A4-4AB1-A4D3-DE4A1DF198DA}" presName="Accent2" presStyleCnt="0"/>
      <dgm:spPr/>
    </dgm:pt>
    <dgm:pt modelId="{6EDEB104-6957-4173-9B23-BA967E80BC91}" type="pres">
      <dgm:prSet presAssocID="{22786E4E-63A4-4AB1-A4D3-DE4A1DF198DA}" presName="Accent" presStyleLbl="bgShp" presStyleIdx="1" presStyleCnt="6"/>
      <dgm:spPr>
        <a:noFill/>
      </dgm:spPr>
    </dgm:pt>
    <dgm:pt modelId="{6A40E36C-87ED-4EDF-9B6A-511242323940}" type="pres">
      <dgm:prSet presAssocID="{22786E4E-63A4-4AB1-A4D3-DE4A1DF198DA}" presName="Child2" presStyleLbl="node1" presStyleIdx="1" presStyleCnt="6" custScaleX="111022">
        <dgm:presLayoutVars>
          <dgm:chMax val="0"/>
          <dgm:chPref val="0"/>
          <dgm:bulletEnabled val="1"/>
        </dgm:presLayoutVars>
      </dgm:prSet>
      <dgm:spPr/>
    </dgm:pt>
    <dgm:pt modelId="{521F1CC1-4FD6-4706-A63E-C609DA652840}" type="pres">
      <dgm:prSet presAssocID="{EC34B7C9-187D-48E0-85D2-CF8013D8D789}" presName="Accent3" presStyleCnt="0"/>
      <dgm:spPr/>
    </dgm:pt>
    <dgm:pt modelId="{64E7802A-4DBE-4FD2-93C7-ACDABD584CDD}" type="pres">
      <dgm:prSet presAssocID="{EC34B7C9-187D-48E0-85D2-CF8013D8D789}" presName="Accent" presStyleLbl="bgShp" presStyleIdx="2" presStyleCnt="6"/>
      <dgm:spPr>
        <a:noFill/>
      </dgm:spPr>
    </dgm:pt>
    <dgm:pt modelId="{4538495D-6D78-4449-B692-079373E342C5}" type="pres">
      <dgm:prSet presAssocID="{EC34B7C9-187D-48E0-85D2-CF8013D8D78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0CA62F0-40F6-496A-9FCA-C28D4AC677ED}" type="pres">
      <dgm:prSet presAssocID="{25D0BC2E-D8B7-4B4C-B8E8-7CC06BC4C312}" presName="Accent4" presStyleCnt="0"/>
      <dgm:spPr/>
    </dgm:pt>
    <dgm:pt modelId="{0BE847A5-7988-45B6-AA97-1331D5481B23}" type="pres">
      <dgm:prSet presAssocID="{25D0BC2E-D8B7-4B4C-B8E8-7CC06BC4C312}" presName="Accent" presStyleLbl="bgShp" presStyleIdx="3" presStyleCnt="6"/>
      <dgm:spPr>
        <a:noFill/>
      </dgm:spPr>
    </dgm:pt>
    <dgm:pt modelId="{3B1B794E-4869-4B2F-AC11-8EB83390829A}" type="pres">
      <dgm:prSet presAssocID="{25D0BC2E-D8B7-4B4C-B8E8-7CC06BC4C31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31CA7C40-E5DD-4420-BCD4-0389E962177B}" type="pres">
      <dgm:prSet presAssocID="{B3B2E6F3-6E41-449C-BCBD-25EAE245986D}" presName="Accent5" presStyleCnt="0"/>
      <dgm:spPr/>
    </dgm:pt>
    <dgm:pt modelId="{8A807E00-0DB8-4F4D-9343-ACC3EF6B6E03}" type="pres">
      <dgm:prSet presAssocID="{B3B2E6F3-6E41-449C-BCBD-25EAE245986D}" presName="Accent" presStyleLbl="bgShp" presStyleIdx="4" presStyleCnt="6"/>
      <dgm:spPr>
        <a:noFill/>
      </dgm:spPr>
    </dgm:pt>
    <dgm:pt modelId="{4962FA62-0C09-40D6-B79A-E14BEB514BC0}" type="pres">
      <dgm:prSet presAssocID="{B3B2E6F3-6E41-449C-BCBD-25EAE245986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B15AEA7-E5B5-44B8-B216-7C5268CF3862}" type="pres">
      <dgm:prSet presAssocID="{76307505-1441-4572-A9C4-2A8C0B8D01F4}" presName="Accent6" presStyleCnt="0"/>
      <dgm:spPr/>
    </dgm:pt>
    <dgm:pt modelId="{3BF1F0C5-AB90-47D5-A95A-509130FA8144}" type="pres">
      <dgm:prSet presAssocID="{76307505-1441-4572-A9C4-2A8C0B8D01F4}" presName="Accent" presStyleLbl="bgShp" presStyleIdx="5" presStyleCnt="6" custLinFactY="-100000" custLinFactNeighborX="85557" custLinFactNeighborY="-108141"/>
      <dgm:spPr>
        <a:noFill/>
      </dgm:spPr>
    </dgm:pt>
    <dgm:pt modelId="{F9B44C95-E17A-44EA-9B34-5B7D6E207A4C}" type="pres">
      <dgm:prSet presAssocID="{76307505-1441-4572-A9C4-2A8C0B8D01F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D7BAE02-0E40-47E0-9DD1-695CDC54E521}" srcId="{12956DA9-1058-4BF2-AC75-EF6695654B89}" destId="{25D0BC2E-D8B7-4B4C-B8E8-7CC06BC4C312}" srcOrd="3" destOrd="0" parTransId="{3FFCDBFD-0652-4C24-9C42-1DA649437987}" sibTransId="{D860B475-3B07-4606-8F33-5FAE56F84C9C}"/>
    <dgm:cxn modelId="{92BB8109-229D-4BB1-96B6-7BD9D6B408BD}" type="presOf" srcId="{EC34B7C9-187D-48E0-85D2-CF8013D8D789}" destId="{4538495D-6D78-4449-B692-079373E342C5}" srcOrd="0" destOrd="0" presId="urn:microsoft.com/office/officeart/2011/layout/HexagonRadial"/>
    <dgm:cxn modelId="{398F8716-929C-4092-BE5B-FFC7D6A06521}" type="presOf" srcId="{12956DA9-1058-4BF2-AC75-EF6695654B89}" destId="{94C7F924-A6FB-454B-A799-AE32A0595BD4}" srcOrd="0" destOrd="0" presId="urn:microsoft.com/office/officeart/2011/layout/HexagonRadial"/>
    <dgm:cxn modelId="{871D241C-6D2C-45B8-BE2A-C14EFC6CFE31}" srcId="{12956DA9-1058-4BF2-AC75-EF6695654B89}" destId="{EC34B7C9-187D-48E0-85D2-CF8013D8D789}" srcOrd="2" destOrd="0" parTransId="{7445C809-C9A3-4D41-AD4C-701FB1DE1AA0}" sibTransId="{BA35D2C9-E404-4111-A001-CAB5702D1F9F}"/>
    <dgm:cxn modelId="{E444CF21-3E4E-4721-9949-32D5283A3731}" type="presOf" srcId="{B3B2E6F3-6E41-449C-BCBD-25EAE245986D}" destId="{4962FA62-0C09-40D6-B79A-E14BEB514BC0}" srcOrd="0" destOrd="0" presId="urn:microsoft.com/office/officeart/2011/layout/HexagonRadial"/>
    <dgm:cxn modelId="{C8B9392C-6BAA-4EE2-958E-59A2C9C7E5AC}" srcId="{6C5C2048-C1D0-4591-8844-5E2C14C78E44}" destId="{12956DA9-1058-4BF2-AC75-EF6695654B89}" srcOrd="0" destOrd="0" parTransId="{F5370E3D-0429-4C33-920E-2783B1D5D7CC}" sibTransId="{1FA80158-147A-48FB-9205-582B5885AFFB}"/>
    <dgm:cxn modelId="{0FB5255C-CC71-4585-A1F9-D901761CF419}" srcId="{12956DA9-1058-4BF2-AC75-EF6695654B89}" destId="{06E1DD42-581E-4D80-AB7B-D5749E554E70}" srcOrd="0" destOrd="0" parTransId="{546D9987-4807-436B-9CDD-EABCAF298597}" sibTransId="{68E00263-17AC-43F6-8431-CD7F2CA4736D}"/>
    <dgm:cxn modelId="{45364C5D-EAD2-40BB-A90E-EFDDCCD3C649}" srcId="{12956DA9-1058-4BF2-AC75-EF6695654B89}" destId="{76307505-1441-4572-A9C4-2A8C0B8D01F4}" srcOrd="5" destOrd="0" parTransId="{990A01C6-98A9-4728-A16C-DB3B92B39F25}" sibTransId="{1AF7C470-93FF-42DE-A2E7-4ED04CF4087D}"/>
    <dgm:cxn modelId="{DCB85152-568B-4139-B3D1-8C9D6A15BFBA}" type="presOf" srcId="{06E1DD42-581E-4D80-AB7B-D5749E554E70}" destId="{5E593337-AB06-4724-B406-EEC2944C6143}" srcOrd="0" destOrd="0" presId="urn:microsoft.com/office/officeart/2011/layout/HexagonRadial"/>
    <dgm:cxn modelId="{EA0D7AA3-0E1E-46AF-BD23-FA6745E2D289}" type="presOf" srcId="{25D0BC2E-D8B7-4B4C-B8E8-7CC06BC4C312}" destId="{3B1B794E-4869-4B2F-AC11-8EB83390829A}" srcOrd="0" destOrd="0" presId="urn:microsoft.com/office/officeart/2011/layout/HexagonRadial"/>
    <dgm:cxn modelId="{ED4F87B7-D09A-4FA3-8D65-48D59F3297F0}" type="presOf" srcId="{6C5C2048-C1D0-4591-8844-5E2C14C78E44}" destId="{4512D27A-FBF0-45FA-A98C-3A05B7B6D26D}" srcOrd="0" destOrd="0" presId="urn:microsoft.com/office/officeart/2011/layout/HexagonRadial"/>
    <dgm:cxn modelId="{26DB31C4-5977-476C-AFD5-146A5199FDE5}" type="presOf" srcId="{76307505-1441-4572-A9C4-2A8C0B8D01F4}" destId="{F9B44C95-E17A-44EA-9B34-5B7D6E207A4C}" srcOrd="0" destOrd="0" presId="urn:microsoft.com/office/officeart/2011/layout/HexagonRadial"/>
    <dgm:cxn modelId="{490E4EC6-1ED0-4C2F-B022-68E7F4C74DC4}" srcId="{12956DA9-1058-4BF2-AC75-EF6695654B89}" destId="{22786E4E-63A4-4AB1-A4D3-DE4A1DF198DA}" srcOrd="1" destOrd="0" parTransId="{1A07D124-82D2-4CC3-85CD-CBB38C64CA71}" sibTransId="{F4B92891-D349-4056-9016-6AC47644FF13}"/>
    <dgm:cxn modelId="{4338F1CB-00B5-4204-A5AE-D21E60F46051}" type="presOf" srcId="{22786E4E-63A4-4AB1-A4D3-DE4A1DF198DA}" destId="{6A40E36C-87ED-4EDF-9B6A-511242323940}" srcOrd="0" destOrd="0" presId="urn:microsoft.com/office/officeart/2011/layout/HexagonRadial"/>
    <dgm:cxn modelId="{27BEBAFB-E3F3-43D9-9F2F-8FD57430AC96}" srcId="{12956DA9-1058-4BF2-AC75-EF6695654B89}" destId="{B3B2E6F3-6E41-449C-BCBD-25EAE245986D}" srcOrd="4" destOrd="0" parTransId="{1CAB2E66-AED6-47B5-9271-733643CA42A6}" sibTransId="{793FE863-F68F-4F64-A2A5-3BD1191B6926}"/>
    <dgm:cxn modelId="{3CDF26E2-0833-4B1E-8E94-A0C1990C7B92}" type="presParOf" srcId="{4512D27A-FBF0-45FA-A98C-3A05B7B6D26D}" destId="{94C7F924-A6FB-454B-A799-AE32A0595BD4}" srcOrd="0" destOrd="0" presId="urn:microsoft.com/office/officeart/2011/layout/HexagonRadial"/>
    <dgm:cxn modelId="{72834A5E-82F9-4448-9837-C8E74C097A65}" type="presParOf" srcId="{4512D27A-FBF0-45FA-A98C-3A05B7B6D26D}" destId="{51B488D7-83B9-4BE5-A0DC-056A0629F9A2}" srcOrd="1" destOrd="0" presId="urn:microsoft.com/office/officeart/2011/layout/HexagonRadial"/>
    <dgm:cxn modelId="{2BD4B6DA-CB6F-4090-B1F8-BB89CBBF6250}" type="presParOf" srcId="{51B488D7-83B9-4BE5-A0DC-056A0629F9A2}" destId="{4D6F8E0B-0AF3-40D5-A5CC-30986F44AAEF}" srcOrd="0" destOrd="0" presId="urn:microsoft.com/office/officeart/2011/layout/HexagonRadial"/>
    <dgm:cxn modelId="{D34C5B88-B27D-4CA4-8BAA-580E5EDDDC3E}" type="presParOf" srcId="{4512D27A-FBF0-45FA-A98C-3A05B7B6D26D}" destId="{5E593337-AB06-4724-B406-EEC2944C6143}" srcOrd="2" destOrd="0" presId="urn:microsoft.com/office/officeart/2011/layout/HexagonRadial"/>
    <dgm:cxn modelId="{845861B3-3A39-433F-9FDF-327E85728E45}" type="presParOf" srcId="{4512D27A-FBF0-45FA-A98C-3A05B7B6D26D}" destId="{BD553C59-2315-4C03-B89A-59CBC9A074F8}" srcOrd="3" destOrd="0" presId="urn:microsoft.com/office/officeart/2011/layout/HexagonRadial"/>
    <dgm:cxn modelId="{391EDD2C-50B7-468B-94E9-BB9B510C6080}" type="presParOf" srcId="{BD553C59-2315-4C03-B89A-59CBC9A074F8}" destId="{6EDEB104-6957-4173-9B23-BA967E80BC91}" srcOrd="0" destOrd="0" presId="urn:microsoft.com/office/officeart/2011/layout/HexagonRadial"/>
    <dgm:cxn modelId="{F7ADCB07-B5E3-4CA8-920B-4D1B8B326768}" type="presParOf" srcId="{4512D27A-FBF0-45FA-A98C-3A05B7B6D26D}" destId="{6A40E36C-87ED-4EDF-9B6A-511242323940}" srcOrd="4" destOrd="0" presId="urn:microsoft.com/office/officeart/2011/layout/HexagonRadial"/>
    <dgm:cxn modelId="{6169D271-B7EF-4ABD-B160-2B25E739FCA6}" type="presParOf" srcId="{4512D27A-FBF0-45FA-A98C-3A05B7B6D26D}" destId="{521F1CC1-4FD6-4706-A63E-C609DA652840}" srcOrd="5" destOrd="0" presId="urn:microsoft.com/office/officeart/2011/layout/HexagonRadial"/>
    <dgm:cxn modelId="{0A4C399F-D109-46B9-B5EF-97F9122EDAEB}" type="presParOf" srcId="{521F1CC1-4FD6-4706-A63E-C609DA652840}" destId="{64E7802A-4DBE-4FD2-93C7-ACDABD584CDD}" srcOrd="0" destOrd="0" presId="urn:microsoft.com/office/officeart/2011/layout/HexagonRadial"/>
    <dgm:cxn modelId="{33F2C43D-CF55-432B-ADF4-C82F2FDEA860}" type="presParOf" srcId="{4512D27A-FBF0-45FA-A98C-3A05B7B6D26D}" destId="{4538495D-6D78-4449-B692-079373E342C5}" srcOrd="6" destOrd="0" presId="urn:microsoft.com/office/officeart/2011/layout/HexagonRadial"/>
    <dgm:cxn modelId="{BCCD2213-48E8-435C-8DE5-907FA6B66B1A}" type="presParOf" srcId="{4512D27A-FBF0-45FA-A98C-3A05B7B6D26D}" destId="{60CA62F0-40F6-496A-9FCA-C28D4AC677ED}" srcOrd="7" destOrd="0" presId="urn:microsoft.com/office/officeart/2011/layout/HexagonRadial"/>
    <dgm:cxn modelId="{0CDD8FE9-C023-420D-A658-782D5EE02E1F}" type="presParOf" srcId="{60CA62F0-40F6-496A-9FCA-C28D4AC677ED}" destId="{0BE847A5-7988-45B6-AA97-1331D5481B23}" srcOrd="0" destOrd="0" presId="urn:microsoft.com/office/officeart/2011/layout/HexagonRadial"/>
    <dgm:cxn modelId="{F890882E-2F8C-4590-8E46-0B0C390BA5E7}" type="presParOf" srcId="{4512D27A-FBF0-45FA-A98C-3A05B7B6D26D}" destId="{3B1B794E-4869-4B2F-AC11-8EB83390829A}" srcOrd="8" destOrd="0" presId="urn:microsoft.com/office/officeart/2011/layout/HexagonRadial"/>
    <dgm:cxn modelId="{6BCB967C-0505-4764-AB55-A665EBF21760}" type="presParOf" srcId="{4512D27A-FBF0-45FA-A98C-3A05B7B6D26D}" destId="{31CA7C40-E5DD-4420-BCD4-0389E962177B}" srcOrd="9" destOrd="0" presId="urn:microsoft.com/office/officeart/2011/layout/HexagonRadial"/>
    <dgm:cxn modelId="{5453B03A-CF14-440C-86D4-12EF55FFAF22}" type="presParOf" srcId="{31CA7C40-E5DD-4420-BCD4-0389E962177B}" destId="{8A807E00-0DB8-4F4D-9343-ACC3EF6B6E03}" srcOrd="0" destOrd="0" presId="urn:microsoft.com/office/officeart/2011/layout/HexagonRadial"/>
    <dgm:cxn modelId="{B91B8978-A9B6-4029-A2AF-EE261651F98D}" type="presParOf" srcId="{4512D27A-FBF0-45FA-A98C-3A05B7B6D26D}" destId="{4962FA62-0C09-40D6-B79A-E14BEB514BC0}" srcOrd="10" destOrd="0" presId="urn:microsoft.com/office/officeart/2011/layout/HexagonRadial"/>
    <dgm:cxn modelId="{7E97B59B-744A-456D-A3ED-AA6C97A23631}" type="presParOf" srcId="{4512D27A-FBF0-45FA-A98C-3A05B7B6D26D}" destId="{1B15AEA7-E5B5-44B8-B216-7C5268CF3862}" srcOrd="11" destOrd="0" presId="urn:microsoft.com/office/officeart/2011/layout/HexagonRadial"/>
    <dgm:cxn modelId="{8750FA77-06B5-4BA1-B41E-52751E92E346}" type="presParOf" srcId="{1B15AEA7-E5B5-44B8-B216-7C5268CF3862}" destId="{3BF1F0C5-AB90-47D5-A95A-509130FA8144}" srcOrd="0" destOrd="0" presId="urn:microsoft.com/office/officeart/2011/layout/HexagonRadial"/>
    <dgm:cxn modelId="{54903294-A05A-4289-93E0-B98292FF1EAC}" type="presParOf" srcId="{4512D27A-FBF0-45FA-A98C-3A05B7B6D26D}" destId="{F9B44C95-E17A-44EA-9B34-5B7D6E207A4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7F924-A6FB-454B-A799-AE32A0595BD4}">
      <dsp:nvSpPr>
        <dsp:cNvPr id="0" name=""/>
        <dsp:cNvSpPr/>
      </dsp:nvSpPr>
      <dsp:spPr>
        <a:xfrm>
          <a:off x="2045922" y="1332010"/>
          <a:ext cx="1693043" cy="146455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Hub</a:t>
          </a:r>
        </a:p>
      </dsp:txBody>
      <dsp:txXfrm>
        <a:off x="2326483" y="1574707"/>
        <a:ext cx="1131921" cy="979157"/>
      </dsp:txXfrm>
    </dsp:sp>
    <dsp:sp modelId="{6EDEB104-6957-4173-9B23-BA967E80BC91}">
      <dsp:nvSpPr>
        <dsp:cNvPr id="0" name=""/>
        <dsp:cNvSpPr/>
      </dsp:nvSpPr>
      <dsp:spPr>
        <a:xfrm>
          <a:off x="3106093" y="631321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93337-AB06-4724-B406-EEC2944C6143}">
      <dsp:nvSpPr>
        <dsp:cNvPr id="0" name=""/>
        <dsp:cNvSpPr/>
      </dsp:nvSpPr>
      <dsp:spPr>
        <a:xfrm>
          <a:off x="2201876" y="0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Field Data</a:t>
          </a:r>
        </a:p>
      </dsp:txBody>
      <dsp:txXfrm>
        <a:off x="2431804" y="198915"/>
        <a:ext cx="927581" cy="802466"/>
      </dsp:txXfrm>
    </dsp:sp>
    <dsp:sp modelId="{64E7802A-4DBE-4FD2-93C7-ACDABD584CDD}">
      <dsp:nvSpPr>
        <dsp:cNvPr id="0" name=""/>
        <dsp:cNvSpPr/>
      </dsp:nvSpPr>
      <dsp:spPr>
        <a:xfrm>
          <a:off x="3851599" y="166026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40E36C-87ED-4EDF-9B6A-511242323940}">
      <dsp:nvSpPr>
        <dsp:cNvPr id="0" name=""/>
        <dsp:cNvSpPr/>
      </dsp:nvSpPr>
      <dsp:spPr>
        <a:xfrm>
          <a:off x="3474317" y="738262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Optimizing scheduling and routing, Safety &amp; Emissions Models</a:t>
          </a:r>
        </a:p>
      </dsp:txBody>
      <dsp:txXfrm>
        <a:off x="3704245" y="937177"/>
        <a:ext cx="927581" cy="802466"/>
      </dsp:txXfrm>
    </dsp:sp>
    <dsp:sp modelId="{0BE847A5-7988-45B6-AA97-1331D5481B23}">
      <dsp:nvSpPr>
        <dsp:cNvPr id="0" name=""/>
        <dsp:cNvSpPr/>
      </dsp:nvSpPr>
      <dsp:spPr>
        <a:xfrm>
          <a:off x="3333722" y="282174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38495D-6D78-4449-B692-079373E342C5}">
      <dsp:nvSpPr>
        <dsp:cNvPr id="0" name=""/>
        <dsp:cNvSpPr/>
      </dsp:nvSpPr>
      <dsp:spPr>
        <a:xfrm>
          <a:off x="3474317" y="2189601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HCM &amp; Signal Timing Models</a:t>
          </a:r>
        </a:p>
      </dsp:txBody>
      <dsp:txXfrm>
        <a:off x="3704245" y="2388516"/>
        <a:ext cx="927581" cy="802466"/>
      </dsp:txXfrm>
    </dsp:sp>
    <dsp:sp modelId="{8A807E00-0DB8-4F4D-9343-ACC3EF6B6E03}">
      <dsp:nvSpPr>
        <dsp:cNvPr id="0" name=""/>
        <dsp:cNvSpPr/>
      </dsp:nvSpPr>
      <dsp:spPr>
        <a:xfrm>
          <a:off x="2049073" y="294231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1B794E-4869-4B2F-AC11-8EB83390829A}">
      <dsp:nvSpPr>
        <dsp:cNvPr id="0" name=""/>
        <dsp:cNvSpPr/>
      </dsp:nvSpPr>
      <dsp:spPr>
        <a:xfrm>
          <a:off x="2201876" y="2928689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Micro-simulation Models</a:t>
          </a:r>
        </a:p>
      </dsp:txBody>
      <dsp:txXfrm>
        <a:off x="2431804" y="3127604"/>
        <a:ext cx="927581" cy="802466"/>
      </dsp:txXfrm>
    </dsp:sp>
    <dsp:sp modelId="{3BF1F0C5-AB90-47D5-A95A-509130FA8144}">
      <dsp:nvSpPr>
        <dsp:cNvPr id="0" name=""/>
        <dsp:cNvSpPr/>
      </dsp:nvSpPr>
      <dsp:spPr>
        <a:xfrm>
          <a:off x="1837879" y="76818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62FA62-0C09-40D6-B79A-E14BEB514BC0}">
      <dsp:nvSpPr>
        <dsp:cNvPr id="0" name=""/>
        <dsp:cNvSpPr/>
      </dsp:nvSpPr>
      <dsp:spPr>
        <a:xfrm>
          <a:off x="923528" y="2190427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Dynamic Traffic Assignment Models</a:t>
          </a:r>
        </a:p>
      </dsp:txBody>
      <dsp:txXfrm>
        <a:off x="1153456" y="2389342"/>
        <a:ext cx="927581" cy="802466"/>
      </dsp:txXfrm>
    </dsp:sp>
    <dsp:sp modelId="{F9B44C95-E17A-44EA-9B34-5B7D6E207A4C}">
      <dsp:nvSpPr>
        <dsp:cNvPr id="0" name=""/>
        <dsp:cNvSpPr/>
      </dsp:nvSpPr>
      <dsp:spPr>
        <a:xfrm>
          <a:off x="923528" y="736611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Travel Demand Forecasting Models</a:t>
          </a:r>
        </a:p>
      </dsp:txBody>
      <dsp:txXfrm>
        <a:off x="1153456" y="935526"/>
        <a:ext cx="927581" cy="802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7F924-A6FB-454B-A799-AE32A0595BD4}">
      <dsp:nvSpPr>
        <dsp:cNvPr id="0" name=""/>
        <dsp:cNvSpPr/>
      </dsp:nvSpPr>
      <dsp:spPr>
        <a:xfrm>
          <a:off x="2013317" y="1332010"/>
          <a:ext cx="1693043" cy="146455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AMS </a:t>
          </a:r>
          <a:br>
            <a:rPr lang="en-US" sz="1500" b="1" kern="1200" dirty="0"/>
          </a:br>
          <a:r>
            <a:rPr lang="en-US" sz="1500" b="1" kern="1200" dirty="0"/>
            <a:t>Data Hub</a:t>
          </a:r>
        </a:p>
      </dsp:txBody>
      <dsp:txXfrm>
        <a:off x="2293878" y="1574707"/>
        <a:ext cx="1131921" cy="979157"/>
      </dsp:txXfrm>
    </dsp:sp>
    <dsp:sp modelId="{6EDEB104-6957-4173-9B23-BA967E80BC91}">
      <dsp:nvSpPr>
        <dsp:cNvPr id="0" name=""/>
        <dsp:cNvSpPr/>
      </dsp:nvSpPr>
      <dsp:spPr>
        <a:xfrm>
          <a:off x="3073488" y="631321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93337-AB06-4724-B406-EEC2944C6143}">
      <dsp:nvSpPr>
        <dsp:cNvPr id="0" name=""/>
        <dsp:cNvSpPr/>
      </dsp:nvSpPr>
      <dsp:spPr>
        <a:xfrm>
          <a:off x="2169271" y="0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Big</a:t>
          </a:r>
          <a:r>
            <a:rPr lang="en-US" sz="1300" kern="1200" dirty="0"/>
            <a:t> Data</a:t>
          </a:r>
        </a:p>
      </dsp:txBody>
      <dsp:txXfrm>
        <a:off x="2399199" y="198915"/>
        <a:ext cx="927581" cy="802466"/>
      </dsp:txXfrm>
    </dsp:sp>
    <dsp:sp modelId="{64E7802A-4DBE-4FD2-93C7-ACDABD584CDD}">
      <dsp:nvSpPr>
        <dsp:cNvPr id="0" name=""/>
        <dsp:cNvSpPr/>
      </dsp:nvSpPr>
      <dsp:spPr>
        <a:xfrm>
          <a:off x="3818994" y="166026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40E36C-87ED-4EDF-9B6A-511242323940}">
      <dsp:nvSpPr>
        <dsp:cNvPr id="0" name=""/>
        <dsp:cNvSpPr/>
      </dsp:nvSpPr>
      <dsp:spPr>
        <a:xfrm>
          <a:off x="3376503" y="738262"/>
          <a:ext cx="1517856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-4264624"/>
                <a:satOff val="2424"/>
                <a:lumOff val="-2000"/>
                <a:alphaOff val="0"/>
                <a:shade val="85000"/>
                <a:satMod val="130000"/>
              </a:schemeClr>
            </a:gs>
            <a:gs pos="34000">
              <a:schemeClr val="accent5">
                <a:hueOff val="-4264624"/>
                <a:satOff val="2424"/>
                <a:lumOff val="-2000"/>
                <a:alphaOff val="0"/>
                <a:shade val="87000"/>
                <a:satMod val="125000"/>
              </a:schemeClr>
            </a:gs>
            <a:gs pos="70000">
              <a:schemeClr val="accent5">
                <a:hueOff val="-4264624"/>
                <a:satOff val="2424"/>
                <a:lumOff val="-20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4264624"/>
                <a:satOff val="2424"/>
                <a:lumOff val="-20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300" kern="1200" dirty="0" err="1"/>
            <a:t>Multimodel</a:t>
          </a:r>
          <a:r>
            <a:rPr lang="en-US" altLang="zh-CN" sz="1300" kern="1200" dirty="0"/>
            <a:t> </a:t>
          </a:r>
          <a:r>
            <a:rPr lang="en-US" sz="1300" kern="1200" dirty="0"/>
            <a:t>Optimization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300" kern="1200" dirty="0"/>
            <a:t>&amp;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300" kern="1200" dirty="0"/>
            <a:t> Scheduling and Routing</a:t>
          </a:r>
        </a:p>
      </dsp:txBody>
      <dsp:txXfrm>
        <a:off x="3617299" y="928680"/>
        <a:ext cx="1036264" cy="819460"/>
      </dsp:txXfrm>
    </dsp:sp>
    <dsp:sp modelId="{0BE847A5-7988-45B6-AA97-1331D5481B23}">
      <dsp:nvSpPr>
        <dsp:cNvPr id="0" name=""/>
        <dsp:cNvSpPr/>
      </dsp:nvSpPr>
      <dsp:spPr>
        <a:xfrm>
          <a:off x="3301118" y="282174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38495D-6D78-4449-B692-079373E342C5}">
      <dsp:nvSpPr>
        <dsp:cNvPr id="0" name=""/>
        <dsp:cNvSpPr/>
      </dsp:nvSpPr>
      <dsp:spPr>
        <a:xfrm>
          <a:off x="3441712" y="2189601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-8529249"/>
                <a:satOff val="4848"/>
                <a:lumOff val="-4000"/>
                <a:alphaOff val="0"/>
                <a:shade val="85000"/>
                <a:satMod val="130000"/>
              </a:schemeClr>
            </a:gs>
            <a:gs pos="34000">
              <a:schemeClr val="accent5">
                <a:hueOff val="-8529249"/>
                <a:satOff val="4848"/>
                <a:lumOff val="-4000"/>
                <a:alphaOff val="0"/>
                <a:shade val="87000"/>
                <a:satMod val="125000"/>
              </a:schemeClr>
            </a:gs>
            <a:gs pos="70000">
              <a:schemeClr val="accent5">
                <a:hueOff val="-8529249"/>
                <a:satOff val="4848"/>
                <a:lumOff val="-40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8529249"/>
                <a:satOff val="4848"/>
                <a:lumOff val="-40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Highway Capacity &amp; Signal Timing Models</a:t>
          </a:r>
        </a:p>
      </dsp:txBody>
      <dsp:txXfrm>
        <a:off x="3671640" y="2388516"/>
        <a:ext cx="927581" cy="802466"/>
      </dsp:txXfrm>
    </dsp:sp>
    <dsp:sp modelId="{8A807E00-0DB8-4F4D-9343-ACC3EF6B6E03}">
      <dsp:nvSpPr>
        <dsp:cNvPr id="0" name=""/>
        <dsp:cNvSpPr/>
      </dsp:nvSpPr>
      <dsp:spPr>
        <a:xfrm>
          <a:off x="2016468" y="294231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1B794E-4869-4B2F-AC11-8EB83390829A}">
      <dsp:nvSpPr>
        <dsp:cNvPr id="0" name=""/>
        <dsp:cNvSpPr/>
      </dsp:nvSpPr>
      <dsp:spPr>
        <a:xfrm>
          <a:off x="2169271" y="2928689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-12793873"/>
                <a:satOff val="7271"/>
                <a:lumOff val="-6000"/>
                <a:alphaOff val="0"/>
                <a:shade val="85000"/>
                <a:satMod val="130000"/>
              </a:schemeClr>
            </a:gs>
            <a:gs pos="34000">
              <a:schemeClr val="accent5">
                <a:hueOff val="-12793873"/>
                <a:satOff val="7271"/>
                <a:lumOff val="-6000"/>
                <a:alphaOff val="0"/>
                <a:shade val="87000"/>
                <a:satMod val="125000"/>
              </a:schemeClr>
            </a:gs>
            <a:gs pos="70000">
              <a:schemeClr val="accent5">
                <a:hueOff val="-12793873"/>
                <a:satOff val="7271"/>
                <a:lumOff val="-60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12793873"/>
                <a:satOff val="7271"/>
                <a:lumOff val="-60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Micro-simulation Models</a:t>
          </a:r>
        </a:p>
      </dsp:txBody>
      <dsp:txXfrm>
        <a:off x="2399199" y="3127604"/>
        <a:ext cx="927581" cy="802466"/>
      </dsp:txXfrm>
    </dsp:sp>
    <dsp:sp modelId="{3BF1F0C5-AB90-47D5-A95A-509130FA8144}">
      <dsp:nvSpPr>
        <dsp:cNvPr id="0" name=""/>
        <dsp:cNvSpPr/>
      </dsp:nvSpPr>
      <dsp:spPr>
        <a:xfrm>
          <a:off x="1805275" y="76818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62FA62-0C09-40D6-B79A-E14BEB514BC0}">
      <dsp:nvSpPr>
        <dsp:cNvPr id="0" name=""/>
        <dsp:cNvSpPr/>
      </dsp:nvSpPr>
      <dsp:spPr>
        <a:xfrm>
          <a:off x="890923" y="2158697"/>
          <a:ext cx="1387437" cy="1263755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-17058497"/>
                <a:satOff val="9695"/>
                <a:lumOff val="-8000"/>
                <a:alphaOff val="0"/>
                <a:shade val="85000"/>
                <a:satMod val="130000"/>
              </a:schemeClr>
            </a:gs>
            <a:gs pos="34000">
              <a:schemeClr val="accent5">
                <a:hueOff val="-17058497"/>
                <a:satOff val="9695"/>
                <a:lumOff val="-8000"/>
                <a:alphaOff val="0"/>
                <a:shade val="87000"/>
                <a:satMod val="125000"/>
              </a:schemeClr>
            </a:gs>
            <a:gs pos="70000">
              <a:schemeClr val="accent5">
                <a:hueOff val="-17058497"/>
                <a:satOff val="9695"/>
                <a:lumOff val="-80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17058497"/>
                <a:satOff val="9695"/>
                <a:lumOff val="-80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Traffic Stream Model &amp;Dynamic Assignment Models</a:t>
          </a:r>
        </a:p>
      </dsp:txBody>
      <dsp:txXfrm>
        <a:off x="1129260" y="2375788"/>
        <a:ext cx="910763" cy="829573"/>
      </dsp:txXfrm>
    </dsp:sp>
    <dsp:sp modelId="{F9B44C95-E17A-44EA-9B34-5B7D6E207A4C}">
      <dsp:nvSpPr>
        <dsp:cNvPr id="0" name=""/>
        <dsp:cNvSpPr/>
      </dsp:nvSpPr>
      <dsp:spPr>
        <a:xfrm>
          <a:off x="890923" y="736611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-21323121"/>
                <a:satOff val="12119"/>
                <a:lumOff val="-10000"/>
                <a:alphaOff val="0"/>
                <a:shade val="85000"/>
                <a:satMod val="130000"/>
              </a:schemeClr>
            </a:gs>
            <a:gs pos="34000">
              <a:schemeClr val="accent5">
                <a:hueOff val="-21323121"/>
                <a:satOff val="12119"/>
                <a:lumOff val="-10000"/>
                <a:alphaOff val="0"/>
                <a:shade val="87000"/>
                <a:satMod val="125000"/>
              </a:schemeClr>
            </a:gs>
            <a:gs pos="70000">
              <a:schemeClr val="accent5">
                <a:hueOff val="-21323121"/>
                <a:satOff val="12119"/>
                <a:lumOff val="-100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21323121"/>
                <a:satOff val="12119"/>
                <a:lumOff val="-100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Travel Demand Forecasting Models</a:t>
          </a:r>
        </a:p>
      </dsp:txBody>
      <dsp:txXfrm>
        <a:off x="1120851" y="935526"/>
        <a:ext cx="927581" cy="8024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7F924-A6FB-454B-A799-AE32A0595BD4}">
      <dsp:nvSpPr>
        <dsp:cNvPr id="0" name=""/>
        <dsp:cNvSpPr/>
      </dsp:nvSpPr>
      <dsp:spPr>
        <a:xfrm>
          <a:off x="2045922" y="1332010"/>
          <a:ext cx="1693043" cy="146455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AMS </a:t>
          </a:r>
          <a:br>
            <a:rPr lang="en-US" sz="1500" b="1" kern="1200" dirty="0"/>
          </a:br>
          <a:r>
            <a:rPr lang="en-US" sz="1500" b="1" kern="1200" dirty="0"/>
            <a:t>Data Hub</a:t>
          </a:r>
        </a:p>
      </dsp:txBody>
      <dsp:txXfrm>
        <a:off x="2326483" y="1574707"/>
        <a:ext cx="1131921" cy="979157"/>
      </dsp:txXfrm>
    </dsp:sp>
    <dsp:sp modelId="{6EDEB104-6957-4173-9B23-BA967E80BC91}">
      <dsp:nvSpPr>
        <dsp:cNvPr id="0" name=""/>
        <dsp:cNvSpPr/>
      </dsp:nvSpPr>
      <dsp:spPr>
        <a:xfrm>
          <a:off x="3106093" y="631321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93337-AB06-4724-B406-EEC2944C6143}">
      <dsp:nvSpPr>
        <dsp:cNvPr id="0" name=""/>
        <dsp:cNvSpPr/>
      </dsp:nvSpPr>
      <dsp:spPr>
        <a:xfrm>
          <a:off x="2201876" y="0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Data</a:t>
          </a:r>
        </a:p>
      </dsp:txBody>
      <dsp:txXfrm>
        <a:off x="2431804" y="198915"/>
        <a:ext cx="927581" cy="802466"/>
      </dsp:txXfrm>
    </dsp:sp>
    <dsp:sp modelId="{64E7802A-4DBE-4FD2-93C7-ACDABD584CDD}">
      <dsp:nvSpPr>
        <dsp:cNvPr id="0" name=""/>
        <dsp:cNvSpPr/>
      </dsp:nvSpPr>
      <dsp:spPr>
        <a:xfrm>
          <a:off x="3851599" y="166026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40E36C-87ED-4EDF-9B6A-511242323940}">
      <dsp:nvSpPr>
        <dsp:cNvPr id="0" name=""/>
        <dsp:cNvSpPr/>
      </dsp:nvSpPr>
      <dsp:spPr>
        <a:xfrm>
          <a:off x="3474317" y="738262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300" kern="1200" dirty="0" err="1"/>
            <a:t>Multimodel</a:t>
          </a:r>
          <a:r>
            <a:rPr lang="en-US" sz="1300" kern="1200" dirty="0"/>
            <a:t> Optimization&amp;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300" kern="1200" dirty="0"/>
            <a:t>Scheduling and Routing</a:t>
          </a:r>
        </a:p>
      </dsp:txBody>
      <dsp:txXfrm>
        <a:off x="3704245" y="937177"/>
        <a:ext cx="927581" cy="802466"/>
      </dsp:txXfrm>
    </dsp:sp>
    <dsp:sp modelId="{0BE847A5-7988-45B6-AA97-1331D5481B23}">
      <dsp:nvSpPr>
        <dsp:cNvPr id="0" name=""/>
        <dsp:cNvSpPr/>
      </dsp:nvSpPr>
      <dsp:spPr>
        <a:xfrm>
          <a:off x="3333722" y="282174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38495D-6D78-4449-B692-079373E342C5}">
      <dsp:nvSpPr>
        <dsp:cNvPr id="0" name=""/>
        <dsp:cNvSpPr/>
      </dsp:nvSpPr>
      <dsp:spPr>
        <a:xfrm>
          <a:off x="3474317" y="218960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Highway Capacity &amp; Signal Timing Models</a:t>
          </a:r>
        </a:p>
      </dsp:txBody>
      <dsp:txXfrm>
        <a:off x="3704245" y="2388516"/>
        <a:ext cx="927581" cy="802466"/>
      </dsp:txXfrm>
    </dsp:sp>
    <dsp:sp modelId="{8A807E00-0DB8-4F4D-9343-ACC3EF6B6E03}">
      <dsp:nvSpPr>
        <dsp:cNvPr id="0" name=""/>
        <dsp:cNvSpPr/>
      </dsp:nvSpPr>
      <dsp:spPr>
        <a:xfrm>
          <a:off x="2049073" y="294231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1B794E-4869-4B2F-AC11-8EB83390829A}">
      <dsp:nvSpPr>
        <dsp:cNvPr id="0" name=""/>
        <dsp:cNvSpPr/>
      </dsp:nvSpPr>
      <dsp:spPr>
        <a:xfrm>
          <a:off x="2209798" y="2928689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Micro-simulation Models</a:t>
          </a:r>
        </a:p>
      </dsp:txBody>
      <dsp:txXfrm>
        <a:off x="2439726" y="3127604"/>
        <a:ext cx="927581" cy="802466"/>
      </dsp:txXfrm>
    </dsp:sp>
    <dsp:sp modelId="{3BF1F0C5-AB90-47D5-A95A-509130FA8144}">
      <dsp:nvSpPr>
        <dsp:cNvPr id="0" name=""/>
        <dsp:cNvSpPr/>
      </dsp:nvSpPr>
      <dsp:spPr>
        <a:xfrm>
          <a:off x="1837879" y="76818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62FA62-0C09-40D6-B79A-E14BEB514BC0}">
      <dsp:nvSpPr>
        <dsp:cNvPr id="0" name=""/>
        <dsp:cNvSpPr/>
      </dsp:nvSpPr>
      <dsp:spPr>
        <a:xfrm>
          <a:off x="923528" y="2190427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Traffic Stream Model &amp;Dynamic Assignment Models</a:t>
          </a:r>
        </a:p>
      </dsp:txBody>
      <dsp:txXfrm>
        <a:off x="1153456" y="2389342"/>
        <a:ext cx="927581" cy="802466"/>
      </dsp:txXfrm>
    </dsp:sp>
    <dsp:sp modelId="{F9B44C95-E17A-44EA-9B34-5B7D6E207A4C}">
      <dsp:nvSpPr>
        <dsp:cNvPr id="0" name=""/>
        <dsp:cNvSpPr/>
      </dsp:nvSpPr>
      <dsp:spPr>
        <a:xfrm>
          <a:off x="923528" y="736611"/>
          <a:ext cx="1387437" cy="1200296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5">
                <a:hueOff val="-21323121"/>
                <a:satOff val="12119"/>
                <a:lumOff val="-10000"/>
                <a:alphaOff val="0"/>
                <a:shade val="85000"/>
                <a:satMod val="130000"/>
              </a:schemeClr>
            </a:gs>
            <a:gs pos="34000">
              <a:schemeClr val="accent5">
                <a:hueOff val="-21323121"/>
                <a:satOff val="12119"/>
                <a:lumOff val="-10000"/>
                <a:alphaOff val="0"/>
                <a:shade val="87000"/>
                <a:satMod val="125000"/>
              </a:schemeClr>
            </a:gs>
            <a:gs pos="70000">
              <a:schemeClr val="accent5">
                <a:hueOff val="-21323121"/>
                <a:satOff val="12119"/>
                <a:lumOff val="-1000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-21323121"/>
                <a:satOff val="12119"/>
                <a:lumOff val="-1000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Travel Demand Forecasting Models</a:t>
          </a:r>
        </a:p>
      </dsp:txBody>
      <dsp:txXfrm>
        <a:off x="1153456" y="935526"/>
        <a:ext cx="927581" cy="8024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7F924-A6FB-454B-A799-AE32A0595BD4}">
      <dsp:nvSpPr>
        <dsp:cNvPr id="0" name=""/>
        <dsp:cNvSpPr/>
      </dsp:nvSpPr>
      <dsp:spPr>
        <a:xfrm>
          <a:off x="2007691" y="1332010"/>
          <a:ext cx="1693043" cy="146455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AMS </a:t>
          </a:r>
          <a:br>
            <a:rPr lang="en-US" sz="1500" b="1" kern="1200" dirty="0"/>
          </a:br>
          <a:r>
            <a:rPr lang="en-US" sz="1500" b="1" kern="1200" dirty="0"/>
            <a:t>Data Hub</a:t>
          </a:r>
        </a:p>
      </dsp:txBody>
      <dsp:txXfrm>
        <a:off x="2288252" y="1574707"/>
        <a:ext cx="1131921" cy="979157"/>
      </dsp:txXfrm>
    </dsp:sp>
    <dsp:sp modelId="{6EDEB104-6957-4173-9B23-BA967E80BC91}">
      <dsp:nvSpPr>
        <dsp:cNvPr id="0" name=""/>
        <dsp:cNvSpPr/>
      </dsp:nvSpPr>
      <dsp:spPr>
        <a:xfrm>
          <a:off x="3067862" y="631321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93337-AB06-4724-B406-EEC2944C6143}">
      <dsp:nvSpPr>
        <dsp:cNvPr id="0" name=""/>
        <dsp:cNvSpPr/>
      </dsp:nvSpPr>
      <dsp:spPr>
        <a:xfrm>
          <a:off x="2163645" y="0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accent1"/>
        </a:solidFill>
        <a:ln w="15875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Big Data</a:t>
          </a:r>
        </a:p>
      </dsp:txBody>
      <dsp:txXfrm>
        <a:off x="2393573" y="198915"/>
        <a:ext cx="927581" cy="802466"/>
      </dsp:txXfrm>
    </dsp:sp>
    <dsp:sp modelId="{64E7802A-4DBE-4FD2-93C7-ACDABD584CDD}">
      <dsp:nvSpPr>
        <dsp:cNvPr id="0" name=""/>
        <dsp:cNvSpPr/>
      </dsp:nvSpPr>
      <dsp:spPr>
        <a:xfrm>
          <a:off x="3813368" y="166026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40E36C-87ED-4EDF-9B6A-511242323940}">
      <dsp:nvSpPr>
        <dsp:cNvPr id="0" name=""/>
        <dsp:cNvSpPr/>
      </dsp:nvSpPr>
      <dsp:spPr>
        <a:xfrm>
          <a:off x="3359625" y="738262"/>
          <a:ext cx="1540360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 err="1"/>
            <a:t>Multimodel</a:t>
          </a:r>
          <a:r>
            <a:rPr lang="en-US" altLang="zh-CN" sz="1400" kern="1200" dirty="0"/>
            <a:t> </a:t>
          </a:r>
          <a:r>
            <a:rPr lang="en-US" sz="1400" kern="1200" dirty="0"/>
            <a:t>Optimization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&amp; 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Scheduling and Routing</a:t>
          </a:r>
        </a:p>
      </dsp:txBody>
      <dsp:txXfrm>
        <a:off x="3602297" y="927359"/>
        <a:ext cx="1055016" cy="822102"/>
      </dsp:txXfrm>
    </dsp:sp>
    <dsp:sp modelId="{0BE847A5-7988-45B6-AA97-1331D5481B23}">
      <dsp:nvSpPr>
        <dsp:cNvPr id="0" name=""/>
        <dsp:cNvSpPr/>
      </dsp:nvSpPr>
      <dsp:spPr>
        <a:xfrm>
          <a:off x="3295492" y="282174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38495D-6D78-4449-B692-079373E342C5}">
      <dsp:nvSpPr>
        <dsp:cNvPr id="0" name=""/>
        <dsp:cNvSpPr/>
      </dsp:nvSpPr>
      <dsp:spPr>
        <a:xfrm>
          <a:off x="3436086" y="218960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Highway Capacity &amp;  Signal Timing Models</a:t>
          </a:r>
        </a:p>
      </dsp:txBody>
      <dsp:txXfrm>
        <a:off x="3666014" y="2388516"/>
        <a:ext cx="927581" cy="802466"/>
      </dsp:txXfrm>
    </dsp:sp>
    <dsp:sp modelId="{8A807E00-0DB8-4F4D-9343-ACC3EF6B6E03}">
      <dsp:nvSpPr>
        <dsp:cNvPr id="0" name=""/>
        <dsp:cNvSpPr/>
      </dsp:nvSpPr>
      <dsp:spPr>
        <a:xfrm>
          <a:off x="2010842" y="294231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1B794E-4869-4B2F-AC11-8EB83390829A}">
      <dsp:nvSpPr>
        <dsp:cNvPr id="0" name=""/>
        <dsp:cNvSpPr/>
      </dsp:nvSpPr>
      <dsp:spPr>
        <a:xfrm>
          <a:off x="2163645" y="2928689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Micro-simulation Models</a:t>
          </a:r>
        </a:p>
      </dsp:txBody>
      <dsp:txXfrm>
        <a:off x="2393573" y="3127604"/>
        <a:ext cx="927581" cy="802466"/>
      </dsp:txXfrm>
    </dsp:sp>
    <dsp:sp modelId="{3BF1F0C5-AB90-47D5-A95A-509130FA8144}">
      <dsp:nvSpPr>
        <dsp:cNvPr id="0" name=""/>
        <dsp:cNvSpPr/>
      </dsp:nvSpPr>
      <dsp:spPr>
        <a:xfrm>
          <a:off x="1799648" y="76818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62FA62-0C09-40D6-B79A-E14BEB514BC0}">
      <dsp:nvSpPr>
        <dsp:cNvPr id="0" name=""/>
        <dsp:cNvSpPr/>
      </dsp:nvSpPr>
      <dsp:spPr>
        <a:xfrm>
          <a:off x="885297" y="2190427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Traffic Stream Model &amp;Dynamic Assignment Models</a:t>
          </a:r>
        </a:p>
      </dsp:txBody>
      <dsp:txXfrm>
        <a:off x="1115225" y="2389342"/>
        <a:ext cx="927581" cy="802466"/>
      </dsp:txXfrm>
    </dsp:sp>
    <dsp:sp modelId="{F9B44C95-E17A-44EA-9B34-5B7D6E207A4C}">
      <dsp:nvSpPr>
        <dsp:cNvPr id="0" name=""/>
        <dsp:cNvSpPr/>
      </dsp:nvSpPr>
      <dsp:spPr>
        <a:xfrm>
          <a:off x="885297" y="73661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Travel Demand Forecasting Models</a:t>
          </a:r>
        </a:p>
      </dsp:txBody>
      <dsp:txXfrm>
        <a:off x="1115225" y="935526"/>
        <a:ext cx="927581" cy="8024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7F924-A6FB-454B-A799-AE32A0595BD4}">
      <dsp:nvSpPr>
        <dsp:cNvPr id="0" name=""/>
        <dsp:cNvSpPr/>
      </dsp:nvSpPr>
      <dsp:spPr>
        <a:xfrm>
          <a:off x="2007691" y="1332010"/>
          <a:ext cx="1693043" cy="146455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AMS </a:t>
          </a:r>
          <a:br>
            <a:rPr lang="en-US" sz="1500" b="1" kern="1200" dirty="0"/>
          </a:br>
          <a:r>
            <a:rPr lang="en-US" sz="1500" b="1" kern="1200" dirty="0"/>
            <a:t>Data Hub</a:t>
          </a:r>
        </a:p>
      </dsp:txBody>
      <dsp:txXfrm>
        <a:off x="2288252" y="1574707"/>
        <a:ext cx="1131921" cy="979157"/>
      </dsp:txXfrm>
    </dsp:sp>
    <dsp:sp modelId="{6EDEB104-6957-4173-9B23-BA967E80BC91}">
      <dsp:nvSpPr>
        <dsp:cNvPr id="0" name=""/>
        <dsp:cNvSpPr/>
      </dsp:nvSpPr>
      <dsp:spPr>
        <a:xfrm>
          <a:off x="3067862" y="631321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93337-AB06-4724-B406-EEC2944C6143}">
      <dsp:nvSpPr>
        <dsp:cNvPr id="0" name=""/>
        <dsp:cNvSpPr/>
      </dsp:nvSpPr>
      <dsp:spPr>
        <a:xfrm>
          <a:off x="2163645" y="0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Big Data</a:t>
          </a:r>
        </a:p>
      </dsp:txBody>
      <dsp:txXfrm>
        <a:off x="2393573" y="198915"/>
        <a:ext cx="927581" cy="802466"/>
      </dsp:txXfrm>
    </dsp:sp>
    <dsp:sp modelId="{64E7802A-4DBE-4FD2-93C7-ACDABD584CDD}">
      <dsp:nvSpPr>
        <dsp:cNvPr id="0" name=""/>
        <dsp:cNvSpPr/>
      </dsp:nvSpPr>
      <dsp:spPr>
        <a:xfrm>
          <a:off x="3813368" y="166026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40E36C-87ED-4EDF-9B6A-511242323940}">
      <dsp:nvSpPr>
        <dsp:cNvPr id="0" name=""/>
        <dsp:cNvSpPr/>
      </dsp:nvSpPr>
      <dsp:spPr>
        <a:xfrm>
          <a:off x="3359625" y="738262"/>
          <a:ext cx="1540360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 err="1"/>
            <a:t>Multimodel</a:t>
          </a:r>
          <a:r>
            <a:rPr lang="en-US" altLang="zh-CN" sz="1400" kern="1200" dirty="0"/>
            <a:t> </a:t>
          </a:r>
          <a:r>
            <a:rPr lang="en-US" sz="1400" kern="1200" dirty="0"/>
            <a:t>Optimization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&amp; 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Scheduling and Routing</a:t>
          </a:r>
        </a:p>
      </dsp:txBody>
      <dsp:txXfrm>
        <a:off x="3602297" y="927359"/>
        <a:ext cx="1055016" cy="822102"/>
      </dsp:txXfrm>
    </dsp:sp>
    <dsp:sp modelId="{0BE847A5-7988-45B6-AA97-1331D5481B23}">
      <dsp:nvSpPr>
        <dsp:cNvPr id="0" name=""/>
        <dsp:cNvSpPr/>
      </dsp:nvSpPr>
      <dsp:spPr>
        <a:xfrm>
          <a:off x="3295492" y="282174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38495D-6D78-4449-B692-079373E342C5}">
      <dsp:nvSpPr>
        <dsp:cNvPr id="0" name=""/>
        <dsp:cNvSpPr/>
      </dsp:nvSpPr>
      <dsp:spPr>
        <a:xfrm>
          <a:off x="3436086" y="218960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Highway Capacity &amp;  Signal Timing Models</a:t>
          </a:r>
        </a:p>
      </dsp:txBody>
      <dsp:txXfrm>
        <a:off x="3666014" y="2388516"/>
        <a:ext cx="927581" cy="802466"/>
      </dsp:txXfrm>
    </dsp:sp>
    <dsp:sp modelId="{8A807E00-0DB8-4F4D-9343-ACC3EF6B6E03}">
      <dsp:nvSpPr>
        <dsp:cNvPr id="0" name=""/>
        <dsp:cNvSpPr/>
      </dsp:nvSpPr>
      <dsp:spPr>
        <a:xfrm>
          <a:off x="2010842" y="294231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1B794E-4869-4B2F-AC11-8EB83390829A}">
      <dsp:nvSpPr>
        <dsp:cNvPr id="0" name=""/>
        <dsp:cNvSpPr/>
      </dsp:nvSpPr>
      <dsp:spPr>
        <a:xfrm>
          <a:off x="2163645" y="2928689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Micro-simulation Models</a:t>
          </a:r>
        </a:p>
      </dsp:txBody>
      <dsp:txXfrm>
        <a:off x="2393573" y="3127604"/>
        <a:ext cx="927581" cy="802466"/>
      </dsp:txXfrm>
    </dsp:sp>
    <dsp:sp modelId="{3BF1F0C5-AB90-47D5-A95A-509130FA8144}">
      <dsp:nvSpPr>
        <dsp:cNvPr id="0" name=""/>
        <dsp:cNvSpPr/>
      </dsp:nvSpPr>
      <dsp:spPr>
        <a:xfrm>
          <a:off x="1799648" y="76818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62FA62-0C09-40D6-B79A-E14BEB514BC0}">
      <dsp:nvSpPr>
        <dsp:cNvPr id="0" name=""/>
        <dsp:cNvSpPr/>
      </dsp:nvSpPr>
      <dsp:spPr>
        <a:xfrm>
          <a:off x="885297" y="2190427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Traffic Stream Model &amp;Dynamic Assignment Models</a:t>
          </a:r>
        </a:p>
      </dsp:txBody>
      <dsp:txXfrm>
        <a:off x="1115225" y="2389342"/>
        <a:ext cx="927581" cy="802466"/>
      </dsp:txXfrm>
    </dsp:sp>
    <dsp:sp modelId="{F9B44C95-E17A-44EA-9B34-5B7D6E207A4C}">
      <dsp:nvSpPr>
        <dsp:cNvPr id="0" name=""/>
        <dsp:cNvSpPr/>
      </dsp:nvSpPr>
      <dsp:spPr>
        <a:xfrm>
          <a:off x="885297" y="73661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tx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Travel Demand Forecasting Models</a:t>
          </a:r>
        </a:p>
      </dsp:txBody>
      <dsp:txXfrm>
        <a:off x="1115225" y="935526"/>
        <a:ext cx="927581" cy="8024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7F924-A6FB-454B-A799-AE32A0595BD4}">
      <dsp:nvSpPr>
        <dsp:cNvPr id="0" name=""/>
        <dsp:cNvSpPr/>
      </dsp:nvSpPr>
      <dsp:spPr>
        <a:xfrm>
          <a:off x="2007691" y="1332010"/>
          <a:ext cx="1693043" cy="146455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AMS </a:t>
          </a:r>
          <a:br>
            <a:rPr lang="en-US" sz="1500" b="1" kern="1200" dirty="0"/>
          </a:br>
          <a:r>
            <a:rPr lang="en-US" sz="1500" b="1" kern="1200" dirty="0"/>
            <a:t>Data Hub</a:t>
          </a:r>
        </a:p>
      </dsp:txBody>
      <dsp:txXfrm>
        <a:off x="2288252" y="1574707"/>
        <a:ext cx="1131921" cy="979157"/>
      </dsp:txXfrm>
    </dsp:sp>
    <dsp:sp modelId="{6EDEB104-6957-4173-9B23-BA967E80BC91}">
      <dsp:nvSpPr>
        <dsp:cNvPr id="0" name=""/>
        <dsp:cNvSpPr/>
      </dsp:nvSpPr>
      <dsp:spPr>
        <a:xfrm>
          <a:off x="3067862" y="631321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93337-AB06-4724-B406-EEC2944C6143}">
      <dsp:nvSpPr>
        <dsp:cNvPr id="0" name=""/>
        <dsp:cNvSpPr/>
      </dsp:nvSpPr>
      <dsp:spPr>
        <a:xfrm>
          <a:off x="2163645" y="0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Big Data</a:t>
          </a:r>
        </a:p>
      </dsp:txBody>
      <dsp:txXfrm>
        <a:off x="2393573" y="198915"/>
        <a:ext cx="927581" cy="802466"/>
      </dsp:txXfrm>
    </dsp:sp>
    <dsp:sp modelId="{64E7802A-4DBE-4FD2-93C7-ACDABD584CDD}">
      <dsp:nvSpPr>
        <dsp:cNvPr id="0" name=""/>
        <dsp:cNvSpPr/>
      </dsp:nvSpPr>
      <dsp:spPr>
        <a:xfrm>
          <a:off x="3813368" y="166026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40E36C-87ED-4EDF-9B6A-511242323940}">
      <dsp:nvSpPr>
        <dsp:cNvPr id="0" name=""/>
        <dsp:cNvSpPr/>
      </dsp:nvSpPr>
      <dsp:spPr>
        <a:xfrm>
          <a:off x="3359625" y="738262"/>
          <a:ext cx="1540360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 err="1"/>
            <a:t>Multimodel</a:t>
          </a:r>
          <a:r>
            <a:rPr lang="en-US" altLang="zh-CN" sz="1400" kern="1200" dirty="0"/>
            <a:t> </a:t>
          </a:r>
          <a:r>
            <a:rPr lang="en-US" sz="1400" kern="1200" dirty="0"/>
            <a:t>Optimization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&amp; 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Scheduling and Routing</a:t>
          </a:r>
        </a:p>
      </dsp:txBody>
      <dsp:txXfrm>
        <a:off x="3602297" y="927359"/>
        <a:ext cx="1055016" cy="822102"/>
      </dsp:txXfrm>
    </dsp:sp>
    <dsp:sp modelId="{0BE847A5-7988-45B6-AA97-1331D5481B23}">
      <dsp:nvSpPr>
        <dsp:cNvPr id="0" name=""/>
        <dsp:cNvSpPr/>
      </dsp:nvSpPr>
      <dsp:spPr>
        <a:xfrm>
          <a:off x="3295492" y="282174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38495D-6D78-4449-B692-079373E342C5}">
      <dsp:nvSpPr>
        <dsp:cNvPr id="0" name=""/>
        <dsp:cNvSpPr/>
      </dsp:nvSpPr>
      <dsp:spPr>
        <a:xfrm>
          <a:off x="3436086" y="218960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Highway Capacity &amp;  Signal Timing Models</a:t>
          </a:r>
        </a:p>
      </dsp:txBody>
      <dsp:txXfrm>
        <a:off x="3666014" y="2388516"/>
        <a:ext cx="927581" cy="802466"/>
      </dsp:txXfrm>
    </dsp:sp>
    <dsp:sp modelId="{8A807E00-0DB8-4F4D-9343-ACC3EF6B6E03}">
      <dsp:nvSpPr>
        <dsp:cNvPr id="0" name=""/>
        <dsp:cNvSpPr/>
      </dsp:nvSpPr>
      <dsp:spPr>
        <a:xfrm>
          <a:off x="2010842" y="294231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1B794E-4869-4B2F-AC11-8EB83390829A}">
      <dsp:nvSpPr>
        <dsp:cNvPr id="0" name=""/>
        <dsp:cNvSpPr/>
      </dsp:nvSpPr>
      <dsp:spPr>
        <a:xfrm>
          <a:off x="2163645" y="2928689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Micro-simulation Models</a:t>
          </a:r>
        </a:p>
      </dsp:txBody>
      <dsp:txXfrm>
        <a:off x="2393573" y="3127604"/>
        <a:ext cx="927581" cy="802466"/>
      </dsp:txXfrm>
    </dsp:sp>
    <dsp:sp modelId="{3BF1F0C5-AB90-47D5-A95A-509130FA8144}">
      <dsp:nvSpPr>
        <dsp:cNvPr id="0" name=""/>
        <dsp:cNvSpPr/>
      </dsp:nvSpPr>
      <dsp:spPr>
        <a:xfrm>
          <a:off x="1799648" y="76818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62FA62-0C09-40D6-B79A-E14BEB514BC0}">
      <dsp:nvSpPr>
        <dsp:cNvPr id="0" name=""/>
        <dsp:cNvSpPr/>
      </dsp:nvSpPr>
      <dsp:spPr>
        <a:xfrm>
          <a:off x="885297" y="2190427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tx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Traffic Stream Model &amp;Dynamic Assignment Models</a:t>
          </a:r>
        </a:p>
      </dsp:txBody>
      <dsp:txXfrm>
        <a:off x="1115225" y="2389342"/>
        <a:ext cx="927581" cy="802466"/>
      </dsp:txXfrm>
    </dsp:sp>
    <dsp:sp modelId="{F9B44C95-E17A-44EA-9B34-5B7D6E207A4C}">
      <dsp:nvSpPr>
        <dsp:cNvPr id="0" name=""/>
        <dsp:cNvSpPr/>
      </dsp:nvSpPr>
      <dsp:spPr>
        <a:xfrm>
          <a:off x="885297" y="73661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Travel Demand Forecasting Models</a:t>
          </a:r>
        </a:p>
      </dsp:txBody>
      <dsp:txXfrm>
        <a:off x="1115225" y="935526"/>
        <a:ext cx="927581" cy="8024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7F924-A6FB-454B-A799-AE32A0595BD4}">
      <dsp:nvSpPr>
        <dsp:cNvPr id="0" name=""/>
        <dsp:cNvSpPr/>
      </dsp:nvSpPr>
      <dsp:spPr>
        <a:xfrm>
          <a:off x="2007691" y="1332010"/>
          <a:ext cx="1693043" cy="146455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AMS </a:t>
          </a:r>
          <a:br>
            <a:rPr lang="en-US" sz="1500" b="1" kern="1200" dirty="0"/>
          </a:br>
          <a:r>
            <a:rPr lang="en-US" sz="1500" b="1" kern="1200" dirty="0"/>
            <a:t>Data Hub</a:t>
          </a:r>
        </a:p>
      </dsp:txBody>
      <dsp:txXfrm>
        <a:off x="2288252" y="1574707"/>
        <a:ext cx="1131921" cy="979157"/>
      </dsp:txXfrm>
    </dsp:sp>
    <dsp:sp modelId="{6EDEB104-6957-4173-9B23-BA967E80BC91}">
      <dsp:nvSpPr>
        <dsp:cNvPr id="0" name=""/>
        <dsp:cNvSpPr/>
      </dsp:nvSpPr>
      <dsp:spPr>
        <a:xfrm>
          <a:off x="3067862" y="631321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93337-AB06-4724-B406-EEC2944C6143}">
      <dsp:nvSpPr>
        <dsp:cNvPr id="0" name=""/>
        <dsp:cNvSpPr/>
      </dsp:nvSpPr>
      <dsp:spPr>
        <a:xfrm>
          <a:off x="2163645" y="0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Big Data</a:t>
          </a:r>
        </a:p>
      </dsp:txBody>
      <dsp:txXfrm>
        <a:off x="2393573" y="198915"/>
        <a:ext cx="927581" cy="802466"/>
      </dsp:txXfrm>
    </dsp:sp>
    <dsp:sp modelId="{64E7802A-4DBE-4FD2-93C7-ACDABD584CDD}">
      <dsp:nvSpPr>
        <dsp:cNvPr id="0" name=""/>
        <dsp:cNvSpPr/>
      </dsp:nvSpPr>
      <dsp:spPr>
        <a:xfrm>
          <a:off x="3813368" y="166026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40E36C-87ED-4EDF-9B6A-511242323940}">
      <dsp:nvSpPr>
        <dsp:cNvPr id="0" name=""/>
        <dsp:cNvSpPr/>
      </dsp:nvSpPr>
      <dsp:spPr>
        <a:xfrm>
          <a:off x="3359625" y="738262"/>
          <a:ext cx="1540360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 err="1"/>
            <a:t>Multimodel</a:t>
          </a:r>
          <a:r>
            <a:rPr lang="en-US" altLang="zh-CN" sz="1400" kern="1200" dirty="0"/>
            <a:t> </a:t>
          </a:r>
          <a:r>
            <a:rPr lang="en-US" sz="1400" kern="1200" dirty="0"/>
            <a:t>Optimization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&amp; 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Scheduling and Routing</a:t>
          </a:r>
        </a:p>
      </dsp:txBody>
      <dsp:txXfrm>
        <a:off x="3602297" y="927359"/>
        <a:ext cx="1055016" cy="822102"/>
      </dsp:txXfrm>
    </dsp:sp>
    <dsp:sp modelId="{0BE847A5-7988-45B6-AA97-1331D5481B23}">
      <dsp:nvSpPr>
        <dsp:cNvPr id="0" name=""/>
        <dsp:cNvSpPr/>
      </dsp:nvSpPr>
      <dsp:spPr>
        <a:xfrm>
          <a:off x="3295492" y="282174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38495D-6D78-4449-B692-079373E342C5}">
      <dsp:nvSpPr>
        <dsp:cNvPr id="0" name=""/>
        <dsp:cNvSpPr/>
      </dsp:nvSpPr>
      <dsp:spPr>
        <a:xfrm>
          <a:off x="3436086" y="218960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Highway Capacity &amp;  Signal Timing Models</a:t>
          </a:r>
        </a:p>
      </dsp:txBody>
      <dsp:txXfrm>
        <a:off x="3666014" y="2388516"/>
        <a:ext cx="927581" cy="802466"/>
      </dsp:txXfrm>
    </dsp:sp>
    <dsp:sp modelId="{8A807E00-0DB8-4F4D-9343-ACC3EF6B6E03}">
      <dsp:nvSpPr>
        <dsp:cNvPr id="0" name=""/>
        <dsp:cNvSpPr/>
      </dsp:nvSpPr>
      <dsp:spPr>
        <a:xfrm>
          <a:off x="2010842" y="294231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1B794E-4869-4B2F-AC11-8EB83390829A}">
      <dsp:nvSpPr>
        <dsp:cNvPr id="0" name=""/>
        <dsp:cNvSpPr/>
      </dsp:nvSpPr>
      <dsp:spPr>
        <a:xfrm>
          <a:off x="2163645" y="2928689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tx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Micro-simulation Models</a:t>
          </a:r>
        </a:p>
      </dsp:txBody>
      <dsp:txXfrm>
        <a:off x="2393573" y="3127604"/>
        <a:ext cx="927581" cy="802466"/>
      </dsp:txXfrm>
    </dsp:sp>
    <dsp:sp modelId="{3BF1F0C5-AB90-47D5-A95A-509130FA8144}">
      <dsp:nvSpPr>
        <dsp:cNvPr id="0" name=""/>
        <dsp:cNvSpPr/>
      </dsp:nvSpPr>
      <dsp:spPr>
        <a:xfrm>
          <a:off x="1799648" y="76818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62FA62-0C09-40D6-B79A-E14BEB514BC0}">
      <dsp:nvSpPr>
        <dsp:cNvPr id="0" name=""/>
        <dsp:cNvSpPr/>
      </dsp:nvSpPr>
      <dsp:spPr>
        <a:xfrm>
          <a:off x="885297" y="2190427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Traffic Stream Model &amp;Dynamic Assignment Models</a:t>
          </a:r>
        </a:p>
      </dsp:txBody>
      <dsp:txXfrm>
        <a:off x="1115225" y="2389342"/>
        <a:ext cx="927581" cy="802466"/>
      </dsp:txXfrm>
    </dsp:sp>
    <dsp:sp modelId="{F9B44C95-E17A-44EA-9B34-5B7D6E207A4C}">
      <dsp:nvSpPr>
        <dsp:cNvPr id="0" name=""/>
        <dsp:cNvSpPr/>
      </dsp:nvSpPr>
      <dsp:spPr>
        <a:xfrm>
          <a:off x="885297" y="73661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Travel Demand Forecasting Models</a:t>
          </a:r>
        </a:p>
      </dsp:txBody>
      <dsp:txXfrm>
        <a:off x="1115225" y="935526"/>
        <a:ext cx="927581" cy="8024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7F924-A6FB-454B-A799-AE32A0595BD4}">
      <dsp:nvSpPr>
        <dsp:cNvPr id="0" name=""/>
        <dsp:cNvSpPr/>
      </dsp:nvSpPr>
      <dsp:spPr>
        <a:xfrm>
          <a:off x="2007691" y="1332010"/>
          <a:ext cx="1693043" cy="146455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AMS </a:t>
          </a:r>
          <a:br>
            <a:rPr lang="en-US" sz="1500" b="1" kern="1200" dirty="0"/>
          </a:br>
          <a:r>
            <a:rPr lang="en-US" sz="1500" b="1" kern="1200" dirty="0"/>
            <a:t>Data Hub</a:t>
          </a:r>
        </a:p>
      </dsp:txBody>
      <dsp:txXfrm>
        <a:off x="2288252" y="1574707"/>
        <a:ext cx="1131921" cy="979157"/>
      </dsp:txXfrm>
    </dsp:sp>
    <dsp:sp modelId="{6EDEB104-6957-4173-9B23-BA967E80BC91}">
      <dsp:nvSpPr>
        <dsp:cNvPr id="0" name=""/>
        <dsp:cNvSpPr/>
      </dsp:nvSpPr>
      <dsp:spPr>
        <a:xfrm>
          <a:off x="3067862" y="631321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93337-AB06-4724-B406-EEC2944C6143}">
      <dsp:nvSpPr>
        <dsp:cNvPr id="0" name=""/>
        <dsp:cNvSpPr/>
      </dsp:nvSpPr>
      <dsp:spPr>
        <a:xfrm>
          <a:off x="2163645" y="0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Big Data</a:t>
          </a:r>
        </a:p>
      </dsp:txBody>
      <dsp:txXfrm>
        <a:off x="2393573" y="198915"/>
        <a:ext cx="927581" cy="802466"/>
      </dsp:txXfrm>
    </dsp:sp>
    <dsp:sp modelId="{64E7802A-4DBE-4FD2-93C7-ACDABD584CDD}">
      <dsp:nvSpPr>
        <dsp:cNvPr id="0" name=""/>
        <dsp:cNvSpPr/>
      </dsp:nvSpPr>
      <dsp:spPr>
        <a:xfrm>
          <a:off x="3813368" y="166026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40E36C-87ED-4EDF-9B6A-511242323940}">
      <dsp:nvSpPr>
        <dsp:cNvPr id="0" name=""/>
        <dsp:cNvSpPr/>
      </dsp:nvSpPr>
      <dsp:spPr>
        <a:xfrm>
          <a:off x="3359625" y="738262"/>
          <a:ext cx="1540360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 err="1"/>
            <a:t>Multimodel</a:t>
          </a:r>
          <a:r>
            <a:rPr lang="en-US" altLang="zh-CN" sz="1400" kern="1200" dirty="0"/>
            <a:t> </a:t>
          </a:r>
          <a:r>
            <a:rPr lang="en-US" sz="1400" kern="1200" dirty="0"/>
            <a:t>Optimization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&amp; 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/>
            <a:t>Scheduling and Routing</a:t>
          </a:r>
        </a:p>
      </dsp:txBody>
      <dsp:txXfrm>
        <a:off x="3602297" y="927359"/>
        <a:ext cx="1055016" cy="822102"/>
      </dsp:txXfrm>
    </dsp:sp>
    <dsp:sp modelId="{0BE847A5-7988-45B6-AA97-1331D5481B23}">
      <dsp:nvSpPr>
        <dsp:cNvPr id="0" name=""/>
        <dsp:cNvSpPr/>
      </dsp:nvSpPr>
      <dsp:spPr>
        <a:xfrm>
          <a:off x="3295492" y="282174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38495D-6D78-4449-B692-079373E342C5}">
      <dsp:nvSpPr>
        <dsp:cNvPr id="0" name=""/>
        <dsp:cNvSpPr/>
      </dsp:nvSpPr>
      <dsp:spPr>
        <a:xfrm>
          <a:off x="3436086" y="218960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tx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Highway Capacity &amp;  Signal Timing Models</a:t>
          </a:r>
        </a:p>
      </dsp:txBody>
      <dsp:txXfrm>
        <a:off x="3666014" y="2388516"/>
        <a:ext cx="927581" cy="802466"/>
      </dsp:txXfrm>
    </dsp:sp>
    <dsp:sp modelId="{8A807E00-0DB8-4F4D-9343-ACC3EF6B6E03}">
      <dsp:nvSpPr>
        <dsp:cNvPr id="0" name=""/>
        <dsp:cNvSpPr/>
      </dsp:nvSpPr>
      <dsp:spPr>
        <a:xfrm>
          <a:off x="2010842" y="294231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1B794E-4869-4B2F-AC11-8EB83390829A}">
      <dsp:nvSpPr>
        <dsp:cNvPr id="0" name=""/>
        <dsp:cNvSpPr/>
      </dsp:nvSpPr>
      <dsp:spPr>
        <a:xfrm>
          <a:off x="2163645" y="2928689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Micro-simulation Models</a:t>
          </a:r>
        </a:p>
      </dsp:txBody>
      <dsp:txXfrm>
        <a:off x="2393573" y="3127604"/>
        <a:ext cx="927581" cy="802466"/>
      </dsp:txXfrm>
    </dsp:sp>
    <dsp:sp modelId="{3BF1F0C5-AB90-47D5-A95A-509130FA8144}">
      <dsp:nvSpPr>
        <dsp:cNvPr id="0" name=""/>
        <dsp:cNvSpPr/>
      </dsp:nvSpPr>
      <dsp:spPr>
        <a:xfrm>
          <a:off x="1799648" y="76818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62FA62-0C09-40D6-B79A-E14BEB514BC0}">
      <dsp:nvSpPr>
        <dsp:cNvPr id="0" name=""/>
        <dsp:cNvSpPr/>
      </dsp:nvSpPr>
      <dsp:spPr>
        <a:xfrm>
          <a:off x="885297" y="2190427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Traffic Stream Model &amp;Dynamic Assignment Models</a:t>
          </a:r>
        </a:p>
      </dsp:txBody>
      <dsp:txXfrm>
        <a:off x="1115225" y="2389342"/>
        <a:ext cx="927581" cy="802466"/>
      </dsp:txXfrm>
    </dsp:sp>
    <dsp:sp modelId="{F9B44C95-E17A-44EA-9B34-5B7D6E207A4C}">
      <dsp:nvSpPr>
        <dsp:cNvPr id="0" name=""/>
        <dsp:cNvSpPr/>
      </dsp:nvSpPr>
      <dsp:spPr>
        <a:xfrm>
          <a:off x="885297" y="73661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Travel Demand Forecasting Models</a:t>
          </a:r>
        </a:p>
      </dsp:txBody>
      <dsp:txXfrm>
        <a:off x="1115225" y="935526"/>
        <a:ext cx="927581" cy="8024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7F924-A6FB-454B-A799-AE32A0595BD4}">
      <dsp:nvSpPr>
        <dsp:cNvPr id="0" name=""/>
        <dsp:cNvSpPr/>
      </dsp:nvSpPr>
      <dsp:spPr>
        <a:xfrm>
          <a:off x="2007691" y="1332010"/>
          <a:ext cx="1693043" cy="1464551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AMS </a:t>
          </a:r>
          <a:br>
            <a:rPr lang="en-US" sz="1500" b="1" kern="1200" dirty="0"/>
          </a:br>
          <a:r>
            <a:rPr lang="en-US" sz="1500" b="1" kern="1200" dirty="0"/>
            <a:t>Data Hub</a:t>
          </a:r>
        </a:p>
      </dsp:txBody>
      <dsp:txXfrm>
        <a:off x="2288252" y="1574707"/>
        <a:ext cx="1131921" cy="979157"/>
      </dsp:txXfrm>
    </dsp:sp>
    <dsp:sp modelId="{6EDEB104-6957-4173-9B23-BA967E80BC91}">
      <dsp:nvSpPr>
        <dsp:cNvPr id="0" name=""/>
        <dsp:cNvSpPr/>
      </dsp:nvSpPr>
      <dsp:spPr>
        <a:xfrm>
          <a:off x="3067862" y="631321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593337-AB06-4724-B406-EEC2944C6143}">
      <dsp:nvSpPr>
        <dsp:cNvPr id="0" name=""/>
        <dsp:cNvSpPr/>
      </dsp:nvSpPr>
      <dsp:spPr>
        <a:xfrm>
          <a:off x="2163645" y="0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Big Data</a:t>
          </a:r>
        </a:p>
      </dsp:txBody>
      <dsp:txXfrm>
        <a:off x="2393573" y="198915"/>
        <a:ext cx="927581" cy="802466"/>
      </dsp:txXfrm>
    </dsp:sp>
    <dsp:sp modelId="{64E7802A-4DBE-4FD2-93C7-ACDABD584CDD}">
      <dsp:nvSpPr>
        <dsp:cNvPr id="0" name=""/>
        <dsp:cNvSpPr/>
      </dsp:nvSpPr>
      <dsp:spPr>
        <a:xfrm>
          <a:off x="3813368" y="166026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A40E36C-87ED-4EDF-9B6A-511242323940}">
      <dsp:nvSpPr>
        <dsp:cNvPr id="0" name=""/>
        <dsp:cNvSpPr/>
      </dsp:nvSpPr>
      <dsp:spPr>
        <a:xfrm>
          <a:off x="3359625" y="738262"/>
          <a:ext cx="1540360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tx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kern="1200" dirty="0" err="1">
              <a:solidFill>
                <a:schemeClr val="bg1"/>
              </a:solidFill>
            </a:rPr>
            <a:t>Multimodel</a:t>
          </a:r>
          <a:r>
            <a:rPr lang="en-US" altLang="zh-CN" sz="1400" kern="1200" dirty="0">
              <a:solidFill>
                <a:schemeClr val="bg1"/>
              </a:solidFill>
            </a:rPr>
            <a:t> </a:t>
          </a:r>
          <a:r>
            <a:rPr lang="en-US" sz="1400" kern="1200" dirty="0">
              <a:solidFill>
                <a:schemeClr val="bg1"/>
              </a:solidFill>
            </a:rPr>
            <a:t>Optimization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&amp; </a:t>
          </a:r>
        </a:p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Scheduling and Routing</a:t>
          </a:r>
        </a:p>
      </dsp:txBody>
      <dsp:txXfrm>
        <a:off x="3602297" y="927359"/>
        <a:ext cx="1055016" cy="822102"/>
      </dsp:txXfrm>
    </dsp:sp>
    <dsp:sp modelId="{0BE847A5-7988-45B6-AA97-1331D5481B23}">
      <dsp:nvSpPr>
        <dsp:cNvPr id="0" name=""/>
        <dsp:cNvSpPr/>
      </dsp:nvSpPr>
      <dsp:spPr>
        <a:xfrm>
          <a:off x="3295492" y="282174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538495D-6D78-4449-B692-079373E342C5}">
      <dsp:nvSpPr>
        <dsp:cNvPr id="0" name=""/>
        <dsp:cNvSpPr/>
      </dsp:nvSpPr>
      <dsp:spPr>
        <a:xfrm>
          <a:off x="3436086" y="218960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Highway Capacity &amp;  Signal Timing Models</a:t>
          </a:r>
        </a:p>
      </dsp:txBody>
      <dsp:txXfrm>
        <a:off x="3666014" y="2388516"/>
        <a:ext cx="927581" cy="802466"/>
      </dsp:txXfrm>
    </dsp:sp>
    <dsp:sp modelId="{8A807E00-0DB8-4F4D-9343-ACC3EF6B6E03}">
      <dsp:nvSpPr>
        <dsp:cNvPr id="0" name=""/>
        <dsp:cNvSpPr/>
      </dsp:nvSpPr>
      <dsp:spPr>
        <a:xfrm>
          <a:off x="2010842" y="2942315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1B794E-4869-4B2F-AC11-8EB83390829A}">
      <dsp:nvSpPr>
        <dsp:cNvPr id="0" name=""/>
        <dsp:cNvSpPr/>
      </dsp:nvSpPr>
      <dsp:spPr>
        <a:xfrm>
          <a:off x="2163645" y="2928689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Micro-simulation Models</a:t>
          </a:r>
        </a:p>
      </dsp:txBody>
      <dsp:txXfrm>
        <a:off x="2393573" y="3127604"/>
        <a:ext cx="927581" cy="802466"/>
      </dsp:txXfrm>
    </dsp:sp>
    <dsp:sp modelId="{3BF1F0C5-AB90-47D5-A95A-509130FA8144}">
      <dsp:nvSpPr>
        <dsp:cNvPr id="0" name=""/>
        <dsp:cNvSpPr/>
      </dsp:nvSpPr>
      <dsp:spPr>
        <a:xfrm>
          <a:off x="1799648" y="768189"/>
          <a:ext cx="638780" cy="550393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62FA62-0C09-40D6-B79A-E14BEB514BC0}">
      <dsp:nvSpPr>
        <dsp:cNvPr id="0" name=""/>
        <dsp:cNvSpPr/>
      </dsp:nvSpPr>
      <dsp:spPr>
        <a:xfrm>
          <a:off x="885297" y="2190427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Traffic Stream Model &amp;Dynamic Assignment Models</a:t>
          </a:r>
        </a:p>
      </dsp:txBody>
      <dsp:txXfrm>
        <a:off x="1115225" y="2389342"/>
        <a:ext cx="927581" cy="802466"/>
      </dsp:txXfrm>
    </dsp:sp>
    <dsp:sp modelId="{F9B44C95-E17A-44EA-9B34-5B7D6E207A4C}">
      <dsp:nvSpPr>
        <dsp:cNvPr id="0" name=""/>
        <dsp:cNvSpPr/>
      </dsp:nvSpPr>
      <dsp:spPr>
        <a:xfrm>
          <a:off x="885297" y="736611"/>
          <a:ext cx="1387437" cy="1200296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Travel Demand Forecasting Models</a:t>
          </a:r>
        </a:p>
      </dsp:txBody>
      <dsp:txXfrm>
        <a:off x="1115225" y="935526"/>
        <a:ext cx="927581" cy="802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#6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E7139-D38C-4046-9482-29687373720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B3BA0-71C4-49E9-B9B0-9D4C2C0175D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B3BA0-71C4-49E9-B9B0-9D4C2C0175D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FD73C-75B9-4946-8033-3F13BE4016D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FD73C-75B9-4946-8033-3F13BE4016D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4214B9-35A5-4A40-A47D-F95C23B8740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9271-D965-41FE-A2DE-E58C9E4189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9271-D965-41FE-A2DE-E58C9E4189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9271-D965-41FE-A2DE-E58C9E4189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9271-D965-41FE-A2DE-E58C9E4189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9271-D965-41FE-A2DE-E58C9E4189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9271-D965-41FE-A2DE-E58C9E4189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9271-D965-41FE-A2DE-E58C9E4189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9271-D965-41FE-A2DE-E58C9E4189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9271-D965-41FE-A2DE-E58C9E41891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FD73C-75B9-4946-8033-3F13BE4016D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FD73C-75B9-4946-8033-3F13BE4016D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27A26-874A-48F0-B382-6E8EAAAD366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AC0B1-C34E-4CB4-A377-891F9321D96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E1158-C15E-4A97-9103-2B8999E0CF3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2405" y="1657214"/>
            <a:ext cx="3264740" cy="423241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475595" y="3827348"/>
            <a:ext cx="2394883" cy="206227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065219" y="3827348"/>
            <a:ext cx="4646023" cy="206227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070299" y="1657214"/>
            <a:ext cx="2394883" cy="206227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326777" y="1657214"/>
            <a:ext cx="4543699" cy="206227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73600" y="6356354"/>
            <a:ext cx="2844800" cy="365125"/>
          </a:xfrm>
          <a:prstGeom prst="rect">
            <a:avLst/>
          </a:prstGeom>
        </p:spPr>
        <p:txBody>
          <a:bodyPr vert="horz" lIns="34182" tIns="17091" rIns="34182" bIns="17091" rtlCol="0" anchor="ctr"/>
          <a:lstStyle>
            <a:lvl1pPr algn="ctr">
              <a:defRPr sz="750">
                <a:solidFill>
                  <a:srgbClr val="001E51"/>
                </a:solidFill>
              </a:defRPr>
            </a:lvl1pPr>
          </a:lstStyle>
          <a:p>
            <a:pPr defTabSz="170815"/>
            <a:fld id="{A4D4FF98-D827-410F-A928-C3B1A944985C}" type="slidenum">
              <a:rPr lang="en-US" smtClean="0"/>
            </a:fld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125"/>
            </a:lvl4pPr>
            <a:lvl5pPr>
              <a:defRPr sz="11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4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125"/>
            </a:lvl4pPr>
            <a:lvl5pPr>
              <a:defRPr sz="1125"/>
            </a:lvl5pPr>
            <a:lvl6pPr>
              <a:defRPr sz="525"/>
            </a:lvl6pPr>
            <a:lvl7pPr>
              <a:defRPr sz="525"/>
            </a:lvl7pPr>
            <a:lvl8pPr>
              <a:defRPr sz="525"/>
            </a:lvl8pPr>
            <a:lvl9pPr>
              <a:defRPr sz="525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73600" y="6356354"/>
            <a:ext cx="2844800" cy="365125"/>
          </a:xfrm>
        </p:spPr>
        <p:txBody>
          <a:bodyPr/>
          <a:lstStyle>
            <a:lvl1pPr>
              <a:defRPr sz="750">
                <a:solidFill>
                  <a:srgbClr val="001E51"/>
                </a:solidFill>
              </a:defRPr>
            </a:lvl1pPr>
          </a:lstStyle>
          <a:p>
            <a:fld id="{21B6E594-C964-3F46-AA56-37695F2FBE1A}" type="slidenum">
              <a:rPr lang="en-US" smtClean="0"/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42405" y="532218"/>
            <a:ext cx="8568839" cy="638361"/>
          </a:xfrm>
          <a:prstGeom prst="rect">
            <a:avLst/>
          </a:prstGeom>
        </p:spPr>
        <p:txBody>
          <a:bodyPr vert="horz" lIns="34182" tIns="17091" rIns="34182" bIns="17091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CBA4-773F-4754-91B6-7393ADC4507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5E0CC-D795-474A-9379-AB7E188AC830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BD1FF-1820-455A-9706-A55221C5670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07BA9-5D48-4609-8048-411099A6219F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8FF5-3154-47A4-874D-27737AE66E4F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10E2E-4DFC-4BCF-AD34-F52BA41536C4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97CFC64-A952-4D25-9B7A-15A6425CDEB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B0B1-7657-4ACA-850F-059783472B0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0433A9-C9E7-419F-9ED4-5C25F334685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E8E9CB2-2897-44F3-B96C-AE93A821D237}" type="slidenum">
              <a:rPr lang="en-US" smtClean="0"/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hyperlink" Target="mailto:xzhou74@asu.edu" TargetMode="Externa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github.com/xzhou99/NeXTA_4_NGSIM_Trajectory_Visualization" TargetMode="Externa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hyperlink" Target="https://github.com/xzhou99/NeXTA_4_NGSIM_Trajectory_Visualization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hyperlink" Target="https://github.com/xzhou99/TCGLite" TargetMode="External"/><Relationship Id="rId3" Type="http://schemas.openxmlformats.org/officeDocument/2006/relationships/hyperlink" Target="https://github.com/xzhou99/ODME" TargetMode="External"/><Relationship Id="rId2" Type="http://schemas.openxmlformats.org/officeDocument/2006/relationships/hyperlink" Target="https://github.com/xzhou99/stalite-dtalite_software_release/tree/gh-pages/learning_document/7_ODdemand_estimation" TargetMode="External"/><Relationship Id="rId1" Type="http://schemas.openxmlformats.org/officeDocument/2006/relationships/hyperlink" Target="https://github.com/xzhou99/stalite-dtalite_software_release/tree/gh-pages/learning_document/6_trip_generation" TargetMode="Externa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3" Type="http://schemas.openxmlformats.org/officeDocument/2006/relationships/diagramData" Target="../diagrams/data6.xml"/><Relationship Id="rId2" Type="http://schemas.openxmlformats.org/officeDocument/2006/relationships/hyperlink" Target="https://github.com/xzhou99/DTALite-python" TargetMode="External"/><Relationship Id="rId1" Type="http://schemas.openxmlformats.org/officeDocument/2006/relationships/hyperlink" Target="https://github.com/xzhou99/stalite-dtalite_software_release" TargetMode="Externa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3" Type="http://schemas.openxmlformats.org/officeDocument/2006/relationships/diagramData" Target="../diagrams/data7.xml"/><Relationship Id="rId2" Type="http://schemas.openxmlformats.org/officeDocument/2006/relationships/hyperlink" Target="https://github.com/jiawei92/CAVLite" TargetMode="External"/><Relationship Id="rId1" Type="http://schemas.openxmlformats.org/officeDocument/2006/relationships/hyperlink" Target="https://github.com/jiawei92/Ocea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hyperlink" Target="https://github.com/xzhou99/stalite-dtalite_software_release/tree/gh-pages/learning_document/5_signal_timing_optimization" TargetMode="Externa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roads.maryland.gov/" TargetMode="External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hyperlink" Target="https://github.com/xzhou99/VRPLit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hyperlink" Target="https://github.com/xzhou99/VRPLite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8970" y="2002790"/>
            <a:ext cx="7981315" cy="2276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Transportation Modeling using GMNS standard, Open-Source AMS Tools</a:t>
            </a:r>
            <a:endParaRPr lang="en-US" sz="2400" b="1" dirty="0">
              <a:latin typeface="+mj-lt"/>
            </a:endParaRPr>
          </a:p>
          <a:p>
            <a:pPr algn="ctr"/>
            <a:endParaRPr lang="en-US" sz="2400" b="1" dirty="0">
              <a:latin typeface="+mj-lt"/>
            </a:endParaRPr>
          </a:p>
          <a:p>
            <a:pPr algn="ctr"/>
            <a:r>
              <a:rPr lang="en-US" sz="1400" dirty="0">
                <a:sym typeface="+mn-ea"/>
              </a:rPr>
              <a:t>Developed through an early FHWA project: Effective Integration of Analysis, Modeling, and Simulation Tools</a:t>
            </a:r>
            <a:endParaRPr lang="en-US" sz="1400" dirty="0"/>
          </a:p>
          <a:p>
            <a:pPr algn="ctr"/>
            <a:r>
              <a:rPr lang="en-US" sz="1400" dirty="0">
                <a:sym typeface="+mn-ea"/>
              </a:rPr>
              <a:t>AMS DATA HUB CONCEPT OF OPERATIONS:</a:t>
            </a:r>
            <a:endParaRPr lang="en-US" sz="1400" dirty="0"/>
          </a:p>
          <a:p>
            <a:pPr lvl="1"/>
            <a:r>
              <a:rPr lang="en-US" sz="1400" dirty="0">
                <a:sym typeface="+mn-ea"/>
              </a:rPr>
              <a:t>https://www.fhwa.dot.gov/publications/research/operations/13036/004.cfm</a:t>
            </a:r>
            <a:endParaRPr lang="en-US" sz="1400" dirty="0">
              <a:sym typeface="+mn-ea"/>
            </a:endParaRPr>
          </a:p>
          <a:p>
            <a:pPr lvl="1"/>
            <a:endParaRPr lang="en-US" sz="1400" dirty="0">
              <a:sym typeface="+mn-ea"/>
            </a:endParaRPr>
          </a:p>
          <a:p>
            <a:pPr lvl="1"/>
            <a:r>
              <a:rPr lang="en-US" sz="1400" dirty="0">
                <a:sym typeface="+mn-ea"/>
              </a:rPr>
              <a:t>General Modeling Network Specification (GMNS): https://github.com/zephyr-data-specs/GMNS</a:t>
            </a:r>
            <a:endParaRPr lang="en-US" sz="14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8990" y="4806315"/>
            <a:ext cx="80791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Xuesong (Simon) Zhou (</a:t>
            </a:r>
            <a:r>
              <a:rPr lang="en-US" sz="1600" dirty="0">
                <a:latin typeface="+mj-lt"/>
                <a:hlinkClick r:id="rId1"/>
              </a:rPr>
              <a:t>xzhou74@asu.edu</a:t>
            </a:r>
            <a:r>
              <a:rPr lang="en-US" sz="1600" dirty="0">
                <a:latin typeface="+mj-lt"/>
              </a:rPr>
              <a:t>)</a:t>
            </a:r>
            <a:endParaRPr lang="en-US" sz="1600" dirty="0">
              <a:latin typeface="+mj-lt"/>
            </a:endParaRPr>
          </a:p>
          <a:p>
            <a:pPr marL="0" lvl="1"/>
            <a:r>
              <a:rPr lang="en-US" sz="1600" dirty="0">
                <a:cs typeface="Arial" panose="020B0604020202020204" pitchFamily="34" charset="0"/>
                <a:sym typeface="+mn-ea"/>
              </a:rPr>
              <a:t>https://github.com/asu-trans-ai-lab</a:t>
            </a:r>
            <a:endParaRPr lang="en-US" sz="1600" dirty="0">
              <a:cs typeface="Arial" panose="020B0604020202020204" pitchFamily="34" charset="0"/>
              <a:sym typeface="+mn-ea"/>
            </a:endParaRPr>
          </a:p>
          <a:p>
            <a:pPr marL="0" lvl="1"/>
            <a:r>
              <a:rPr lang="en-US" sz="1600" dirty="0">
                <a:cs typeface="Arial" panose="020B0604020202020204" pitchFamily="34" charset="0"/>
                <a:sym typeface="+mn-ea"/>
              </a:rPr>
              <a:t>https://asu-trans-ai-lab.github.io/website_openlayer_4GMNS/</a:t>
            </a:r>
            <a:endParaRPr lang="en-US" sz="1600" dirty="0">
              <a:cs typeface="Arial" panose="020B0604020202020204" pitchFamily="34" charset="0"/>
              <a:sym typeface="+mn-ea"/>
            </a:endParaRPr>
          </a:p>
          <a:p>
            <a:pPr marL="0" lvl="1"/>
            <a:r>
              <a:rPr lang="en-US" sz="1600" dirty="0">
                <a:latin typeface="+mj-lt"/>
              </a:rPr>
              <a:t>School of Sustainable Engineering and the Built Environment 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Arizona State University</a:t>
            </a:r>
            <a:endParaRPr lang="en-US" sz="1600" dirty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endParaRPr lang="en-US" sz="16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99" y="411976"/>
            <a:ext cx="2157984" cy="1435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635" y="4613910"/>
            <a:ext cx="1631315" cy="1631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sz="4800" dirty="0"/>
              <a:t>0.1 Open-Source Network Downloader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443" y="1718628"/>
            <a:ext cx="7767637" cy="4110037"/>
          </a:xfrm>
        </p:spPr>
        <p:txBody>
          <a:bodyPr/>
          <a:lstStyle/>
          <a:p>
            <a:pPr marL="0" indent="0" algn="l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 pitchFamily="34" charset="0"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  <a:sym typeface="+mn-ea"/>
              </a:rPr>
              <a:t>OSM2GMNS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  <a:sym typeface="+mn-ea"/>
            </a:endParaRPr>
          </a:p>
          <a:p>
            <a:pPr marL="0" indent="0" algn="l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 pitchFamily="34" charset="0"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  <a:sym typeface="+mn-ea"/>
              </a:rPr>
              <a:t>Features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  <a:sym typeface="+mn-ea"/>
              </a:rPr>
              <a:t>1) Easy to use, two lines of python code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  <a:sym typeface="+mn-ea"/>
              </a:rPr>
              <a:t>2) Multimodal support (drivable, walkable, bikeable roads; railway; aeroway)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  <a:sym typeface="+mn-ea"/>
              </a:rPr>
              <a:t>3) Network files in GMNS format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Clr>
                <a:srgbClr val="000000"/>
              </a:buClr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  <a:sym typeface="+mn-ea"/>
              </a:rPr>
              <a:t>4) Transportation network modelling (intersection consolidation; point of interest)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SzTx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029200" y="5624516"/>
            <a:ext cx="2133600" cy="273844"/>
          </a:xfrm>
        </p:spPr>
        <p:txBody>
          <a:bodyPr/>
          <a:lstStyle/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0131" y="4914384"/>
            <a:ext cx="2178844" cy="5286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27" y="5038666"/>
            <a:ext cx="1648801" cy="79005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726555" y="5004435"/>
          <a:ext cx="330009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3" imgW="7150100" imgH="2705100" progId="Visio.Drawing.15">
                  <p:embed/>
                </p:oleObj>
              </mc:Choice>
              <mc:Fallback>
                <p:oleObj name="Visio" r:id="rId3" imgW="7150100" imgH="27051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555" y="5004435"/>
                        <a:ext cx="3300095" cy="1244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en-US" sz="4800" dirty="0"/>
              <a:t>0.2 Multi-Level Network Convertor 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algn="l">
              <a:buSzTx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https://pypi.org/project/net2cell/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SzTx/>
            </a:pPr>
            <a:r>
              <a:rPr lang="en-US" sz="2000" i="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Open-source tool for creating cell-based (microscopic) and mesoscopic networks</a:t>
            </a:r>
            <a:endParaRPr lang="en-US" sz="2000" i="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1849766" y="3569048"/>
            <a:ext cx="8099642" cy="2039677"/>
            <a:chOff x="434355" y="3615730"/>
            <a:chExt cx="10799522" cy="2719569"/>
          </a:xfrm>
        </p:grpSpPr>
        <p:grpSp>
          <p:nvGrpSpPr>
            <p:cNvPr id="6" name="Group 5"/>
            <p:cNvGrpSpPr/>
            <p:nvPr/>
          </p:nvGrpSpPr>
          <p:grpSpPr>
            <a:xfrm>
              <a:off x="5167204" y="3661818"/>
              <a:ext cx="6066673" cy="2673481"/>
              <a:chOff x="1622022" y="3436853"/>
              <a:chExt cx="7286626" cy="369655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622022" y="3763856"/>
                <a:ext cx="7286626" cy="3369555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001594" y="3444856"/>
                <a:ext cx="1402338" cy="33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>
                    <a:solidFill>
                      <a:srgbClr val="C00000"/>
                    </a:solidFill>
                  </a:rPr>
                  <a:t>Macro</a:t>
                </a:r>
                <a:r>
                  <a:rPr lang="en-US" altLang="zh-CN" sz="600" b="1" dirty="0">
                    <a:solidFill>
                      <a:srgbClr val="C00000"/>
                    </a:solidFill>
                  </a:rPr>
                  <a:t>scopic Network</a:t>
                </a:r>
                <a:endParaRPr lang="en-US" sz="6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748964" y="3455411"/>
                <a:ext cx="1357593" cy="33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>
                    <a:solidFill>
                      <a:srgbClr val="C00000"/>
                    </a:solidFill>
                  </a:rPr>
                  <a:t>Meso</a:t>
                </a:r>
                <a:r>
                  <a:rPr lang="en-US" altLang="zh-CN" sz="600" b="1" dirty="0">
                    <a:solidFill>
                      <a:srgbClr val="C00000"/>
                    </a:solidFill>
                  </a:rPr>
                  <a:t>scopic Network</a:t>
                </a:r>
                <a:endParaRPr lang="en-US" sz="6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108029" y="3436853"/>
                <a:ext cx="1371830" cy="33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>
                    <a:solidFill>
                      <a:srgbClr val="C00000"/>
                    </a:solidFill>
                  </a:rPr>
                  <a:t>Micro</a:t>
                </a:r>
                <a:r>
                  <a:rPr lang="en-US" altLang="zh-CN" sz="600" b="1" dirty="0">
                    <a:solidFill>
                      <a:srgbClr val="C00000"/>
                    </a:solidFill>
                  </a:rPr>
                  <a:t>scopic Network</a:t>
                </a:r>
                <a:endParaRPr lang="en-US" sz="600" b="1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7" name="图片 11"/>
            <p:cNvPicPr>
              <a:picLocks noChangeAspect="1"/>
            </p:cNvPicPr>
            <p:nvPr/>
          </p:nvPicPr>
          <p:blipFill>
            <a:blip r:embed="rId2">
              <a:lum bright="14000"/>
            </a:blip>
            <a:stretch>
              <a:fillRect/>
            </a:stretch>
          </p:blipFill>
          <p:spPr>
            <a:xfrm>
              <a:off x="434355" y="4772610"/>
              <a:ext cx="3878551" cy="103776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lum bright="22000"/>
            </a:blip>
            <a:stretch>
              <a:fillRect/>
            </a:stretch>
          </p:blipFill>
          <p:spPr>
            <a:xfrm>
              <a:off x="709259" y="3615730"/>
              <a:ext cx="3149138" cy="939242"/>
            </a:xfrm>
            <a:prstGeom prst="rect">
              <a:avLst/>
            </a:prstGeom>
          </p:spPr>
        </p:pic>
      </p:grpSp>
      <p:pic>
        <p:nvPicPr>
          <p:cNvPr id="13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399405" y="3213100"/>
            <a:ext cx="4937760" cy="274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20958"/>
          </a:xfrm>
        </p:spPr>
        <p:txBody>
          <a:bodyPr>
            <a:normAutofit/>
          </a:bodyPr>
          <a:lstStyle/>
          <a:p>
            <a:r>
              <a:rPr lang="en-US" dirty="0"/>
              <a:t>Openstreet Map Data Importing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37511"/>
            <a:ext cx="8654355" cy="4023360"/>
          </a:xfrm>
        </p:spPr>
        <p:txBody>
          <a:bodyPr/>
          <a:lstStyle/>
          <a:p>
            <a:pPr marL="342900" lvl="1" fontAlgn="auto">
              <a:spcAft>
                <a:spcPts val="0"/>
              </a:spcAft>
              <a:buClr>
                <a:schemeClr val="accent1"/>
              </a:buClr>
              <a:defRPr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Import node/link/zone shape to GMNS https://pypi.org/project/osm2gmns/</a:t>
            </a:r>
            <a:endParaRPr lang="en-US" sz="2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78176" y="4241687"/>
            <a:ext cx="2239957" cy="1749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159794" y="3770855"/>
            <a:ext cx="1553952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600" dirty="0"/>
              <a:t>Openstreet Map</a:t>
            </a:r>
            <a:endParaRPr lang="en-US" sz="1600" dirty="0"/>
          </a:p>
        </p:txBody>
      </p:sp>
      <p:sp>
        <p:nvSpPr>
          <p:cNvPr id="8" name="Right Arrow 7"/>
          <p:cNvSpPr/>
          <p:nvPr/>
        </p:nvSpPr>
        <p:spPr>
          <a:xfrm rot="5400000">
            <a:off x="1900115" y="4063891"/>
            <a:ext cx="232245" cy="177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658908" y="5971626"/>
            <a:ext cx="2625215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600" dirty="0"/>
              <a:t>Converted by OSM2GMNS</a:t>
            </a:r>
            <a:endParaRPr lang="en-US" sz="16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928" y="2460847"/>
            <a:ext cx="2802966" cy="1359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871" t="18706" r="16920"/>
          <a:stretch>
            <a:fillRect/>
          </a:stretch>
        </p:blipFill>
        <p:spPr>
          <a:xfrm>
            <a:off x="3983339" y="2562760"/>
            <a:ext cx="3691295" cy="2080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479" y="3334198"/>
            <a:ext cx="3979519" cy="2205931"/>
          </a:xfrm>
          <a:prstGeom prst="rect">
            <a:avLst/>
          </a:prstGeom>
        </p:spPr>
      </p:pic>
      <p:sp>
        <p:nvSpPr>
          <p:cNvPr id="13" name="Right Arrow 7"/>
          <p:cNvSpPr/>
          <p:nvPr/>
        </p:nvSpPr>
        <p:spPr>
          <a:xfrm rot="19925279">
            <a:off x="3292746" y="4959172"/>
            <a:ext cx="1099983" cy="81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325224" y="5704597"/>
            <a:ext cx="2552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Handling Large-scale map</a:t>
            </a:r>
            <a:endParaRPr lang="en-US" dirty="0"/>
          </a:p>
        </p:txBody>
      </p:sp>
      <p:sp>
        <p:nvSpPr>
          <p:cNvPr id="15" name="Right Arrow 7"/>
          <p:cNvSpPr/>
          <p:nvPr/>
        </p:nvSpPr>
        <p:spPr>
          <a:xfrm>
            <a:off x="3433348" y="5540129"/>
            <a:ext cx="1099983" cy="81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611429" y="5623428"/>
            <a:ext cx="4509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driving network from OSM with 20M nodes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49243" y="4780531"/>
            <a:ext cx="42208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rail network from OSM with 0.5M nodes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AMS Data Hub Software Prototype: </a:t>
            </a:r>
            <a:r>
              <a:rPr lang="en-US" dirty="0" err="1"/>
              <a:t>NeXTA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/>
              <a:t>Start with GIS with multiple transportation layers</a:t>
            </a:r>
            <a:endParaRPr lang="en-US" sz="1600" dirty="0"/>
          </a:p>
          <a:p>
            <a:pPr lvl="1"/>
            <a:r>
              <a:rPr lang="en-US" sz="1400" dirty="0"/>
              <a:t>1. node, </a:t>
            </a:r>
            <a:endParaRPr lang="en-US" sz="1400" dirty="0"/>
          </a:p>
          <a:p>
            <a:pPr lvl="1"/>
            <a:r>
              <a:rPr lang="en-US" sz="1400" dirty="0"/>
              <a:t>2. link, </a:t>
            </a:r>
            <a:endParaRPr lang="en-US" sz="1400" dirty="0"/>
          </a:p>
          <a:p>
            <a:pPr lvl="1"/>
            <a:r>
              <a:rPr lang="en-US" sz="1400" dirty="0"/>
              <a:t>3. agent, </a:t>
            </a:r>
            <a:endParaRPr lang="en-US" sz="1400" dirty="0"/>
          </a:p>
          <a:p>
            <a:pPr lvl="1"/>
            <a:r>
              <a:rPr lang="en-US" sz="1400" dirty="0"/>
              <a:t>4. trajectory,</a:t>
            </a:r>
            <a:endParaRPr lang="en-US" sz="1400" dirty="0"/>
          </a:p>
          <a:p>
            <a:pPr lvl="1"/>
            <a:r>
              <a:rPr lang="en-US" sz="1400" dirty="0"/>
              <a:t>5. signal timing.</a:t>
            </a:r>
            <a:endParaRPr lang="en-US" sz="1400" dirty="0"/>
          </a:p>
          <a:p>
            <a:r>
              <a:rPr lang="en-US" sz="1600" dirty="0"/>
              <a:t>https://github.com/xzhou99/NeXTA-GMNS</a:t>
            </a:r>
            <a:endParaRPr lang="en-US" sz="1600" dirty="0"/>
          </a:p>
          <a:p>
            <a:r>
              <a:rPr lang="en-US" sz="1600" dirty="0"/>
              <a:t>Focus on data processing and visualization</a:t>
            </a:r>
            <a:endParaRPr lang="en-US" sz="1600" dirty="0"/>
          </a:p>
          <a:p>
            <a:r>
              <a:rPr lang="en-US" sz="1600" dirty="0"/>
              <a:t>https://www.fhwa.dot.gov/publications/research/operations/13036/004.cfm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616065" y="1845945"/>
            <a:ext cx="3962400" cy="212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8940" y="4202430"/>
            <a:ext cx="4159250" cy="2070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br>
              <a:rPr lang="en-US" sz="2250" dirty="0"/>
            </a:br>
            <a:br>
              <a:rPr lang="en-US" sz="4800" dirty="0"/>
            </a:br>
            <a:r>
              <a:rPr lang="en-US" sz="4800" dirty="0">
                <a:sym typeface="+mn-ea"/>
              </a:rPr>
              <a:t> 0.3 Signal Timing Generation Tool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910715" y="1853883"/>
            <a:ext cx="8280083" cy="3394234"/>
          </a:xfrm>
        </p:spPr>
        <p:txBody>
          <a:bodyPr/>
          <a:lstStyle/>
          <a:p>
            <a:pPr marL="0" algn="l">
              <a:buSzTx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Excel-based and Python based 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SzTx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  <a:sym typeface="+mn-ea"/>
              </a:rPr>
              <a:t>https://github.com/milan1981/Sigma-X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SzTx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HCM-based computational engine for signalized intersections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433AF91-E548-4774-A289-27F7E0624C20}" type="slidenum">
              <a:rPr lang="en-US" sz="565" smtClean="0"/>
            </a:fld>
            <a:endParaRPr lang="en-US" sz="565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6545898" y="3654425"/>
            <a:ext cx="3510439" cy="1886426"/>
          </a:xfrm>
          <a:prstGeom prst="rect">
            <a:avLst/>
          </a:prstGeom>
        </p:spPr>
      </p:pic>
      <p:pic>
        <p:nvPicPr>
          <p:cNvPr id="8" name="Picture Placeholder 7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1910398" y="3384550"/>
            <a:ext cx="4062889" cy="21702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265" y="728980"/>
            <a:ext cx="7977505" cy="638175"/>
          </a:xfrm>
        </p:spPr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en-US" sz="4800" dirty="0"/>
              <a:t>0.4 Demand Generation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5800" y="1731645"/>
            <a:ext cx="6663214" cy="3394710"/>
          </a:xfrm>
        </p:spPr>
        <p:txBody>
          <a:bodyPr>
            <a:normAutofit/>
          </a:bodyPr>
          <a:lstStyle/>
          <a:p>
            <a:pPr marL="0" algn="l">
              <a:buSzTx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  <a:sym typeface="+mn-ea"/>
              </a:rPr>
              <a:t>Grid2Demand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  <a:sym typeface="+mn-ea"/>
            </a:endParaRPr>
          </a:p>
          <a:p>
            <a:pPr marL="0" algn="l">
              <a:buSzTx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https://pypi.org/project/grid2demand/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SzTx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Input: POI geometry </a:t>
            </a: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  <a:sym typeface="+mn-ea"/>
              </a:rPr>
              <a:t>production, attraction</a:t>
            </a: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 information, POI type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SzTx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Intermediate: accessibility matrix</a:t>
            </a:r>
            <a:endParaRPr lang="en-US" sz="20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SzTx/>
            </a:pPr>
            <a:r>
              <a:rPr lang="en-US" sz="200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Output: zone.csv, demand.csv</a:t>
            </a:r>
            <a:r>
              <a:rPr lang="en-US" sz="180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 </a:t>
            </a:r>
            <a:endParaRPr lang="en-US" sz="18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marL="0" algn="l">
              <a:buSzTx/>
            </a:pPr>
            <a:endParaRPr lang="en-US" sz="180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sz="565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390" y="4104345"/>
            <a:ext cx="2770193" cy="227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6023" y="4014629"/>
            <a:ext cx="2815114" cy="2396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141" y="2619375"/>
            <a:ext cx="2297430" cy="1017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11594" y="2059177"/>
            <a:ext cx="9031610" cy="72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Select map</a:t>
            </a:r>
            <a:endParaRPr lang="zh-CN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箭头: 右 13"/>
          <p:cNvSpPr/>
          <p:nvPr/>
        </p:nvSpPr>
        <p:spPr>
          <a:xfrm>
            <a:off x="5015548" y="4062613"/>
            <a:ext cx="1131903" cy="435769"/>
          </a:xfrm>
          <a:prstGeom prst="rightArrow">
            <a:avLst/>
          </a:prstGeom>
          <a:solidFill>
            <a:srgbClr val="FF0000">
              <a:alpha val="50000"/>
            </a:srgbClr>
          </a:solidFill>
          <a:ln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7" name="矩形 16"/>
          <p:cNvSpPr/>
          <p:nvPr/>
        </p:nvSpPr>
        <p:spPr>
          <a:xfrm>
            <a:off x="1580195" y="1215325"/>
            <a:ext cx="9031610" cy="727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Download and run.</a:t>
            </a:r>
            <a:endParaRPr lang="en-US" altLang="zh-C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0330" y="503555"/>
            <a:ext cx="8560435" cy="814070"/>
          </a:xfrm>
        </p:spPr>
        <p:txBody>
          <a:bodyPr>
            <a:normAutofit fontScale="90000"/>
          </a:bodyPr>
          <a:p>
            <a:pPr algn="l">
              <a:buClrTx/>
              <a:buSzTx/>
              <a:buFontTx/>
            </a:pPr>
            <a:br>
              <a:rPr lang="en-US" sz="2800" dirty="0"/>
            </a:br>
            <a:br>
              <a:rPr lang="en-US" sz="2800" dirty="0"/>
            </a:b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imulation/Assignment --&gt; Learn Other Educational Resource From ABD30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65630" y="1718945"/>
            <a:ext cx="4415790" cy="2343785"/>
            <a:chOff x="286425" y="1441277"/>
            <a:chExt cx="9731932" cy="5221517"/>
          </a:xfrm>
        </p:grpSpPr>
        <p:pic>
          <p:nvPicPr>
            <p:cNvPr id="8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6425" y="1441277"/>
              <a:ext cx="9731932" cy="5221517"/>
            </a:xfrm>
            <a:prstGeom prst="rect">
              <a:avLst/>
            </a:prstGeom>
          </p:spPr>
        </p:pic>
        <p:sp>
          <p:nvSpPr>
            <p:cNvPr id="9" name="矩形: 圆角 10"/>
            <p:cNvSpPr/>
            <p:nvPr/>
          </p:nvSpPr>
          <p:spPr>
            <a:xfrm>
              <a:off x="4924120" y="1685331"/>
              <a:ext cx="1209437" cy="34764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8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t="29661"/>
          <a:stretch>
            <a:fillRect/>
          </a:stretch>
        </p:blipFill>
        <p:spPr>
          <a:xfrm>
            <a:off x="3710781" y="4599464"/>
            <a:ext cx="5213509" cy="20554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Transit Feed Specification (GTFS)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945"/>
            <a:ext cx="5734050" cy="4023360"/>
          </a:xfrm>
        </p:spPr>
        <p:txBody>
          <a:bodyPr/>
          <a:lstStyle/>
          <a:p>
            <a:pPr marL="342900" lvl="1" fontAlgn="auto">
              <a:spcAft>
                <a:spcPts val="0"/>
              </a:spcAft>
              <a:buClr>
                <a:schemeClr val="accent1"/>
              </a:buClr>
              <a:defRPr/>
            </a:pP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Import GTFS to node/link data to GMNS data format (NeXTA-&gt; menu -&gt; import GTFS)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38152" y="3391118"/>
            <a:ext cx="2438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7265992" y="4249638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ontent Placeholder 4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Use of network data:</a:t>
            </a:r>
            <a:br>
              <a:rPr lang="en-US"/>
            </a:br>
            <a:r>
              <a:rPr lang="en-US"/>
              <a:t>Shortest Path Finding, Network Flow Model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0640" y="2312035"/>
            <a:ext cx="4937760" cy="3729355"/>
          </a:xfrm>
        </p:spPr>
        <p:txBody>
          <a:bodyPr/>
          <a:lstStyle/>
          <a:p>
            <a:r>
              <a:rPr lang="en-US"/>
              <a:t>https://github.com/xzhou99/learning-transportation/blob/master/GAMS_code%20-space-time-network/Assignment_2_LearningNetworkFlowOptimizationinExcelandGLPKSolvers.docx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13" name="image20.png"/>
          <p:cNvPicPr preferRelativeResize="0">
            <a:picLocks noGrp="1" noChangeAspect="1"/>
          </p:cNvPicPr>
          <p:nvPr>
            <p:ph sz="half" idx="1"/>
          </p:nvPr>
        </p:nvPicPr>
        <p:blipFill>
          <a:blip r:embed="rId1" cstate="print"/>
          <a:stretch>
            <a:fillRect/>
          </a:stretch>
        </p:blipFill>
        <p:spPr>
          <a:xfrm>
            <a:off x="1442085" y="2607945"/>
            <a:ext cx="4775835" cy="3261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1: Big Data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1981200"/>
          <a:ext cx="5785283" cy="412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18" name="Straight Arrow Connector 17"/>
          <p:cNvCxnSpPr/>
          <p:nvPr/>
        </p:nvCxnSpPr>
        <p:spPr bwMode="auto">
          <a:xfrm flipH="1" flipV="1">
            <a:off x="3532947" y="3406246"/>
            <a:ext cx="439387" cy="2968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4387970" y="2966859"/>
            <a:ext cx="21773" cy="556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3485447" y="4296895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4387971" y="4498776"/>
            <a:ext cx="11874" cy="676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H="1">
            <a:off x="4801629" y="3475519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 flipV="1">
            <a:off x="4874858" y="4273145"/>
            <a:ext cx="508661" cy="2474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6720024" y="1981200"/>
            <a:ext cx="3886200" cy="36925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Sensor data (</a:t>
            </a:r>
            <a:r>
              <a:rPr lang="en-US" dirty="0">
                <a:sym typeface="+mn-ea"/>
              </a:rPr>
              <a:t>link_performance.csv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15-min speed or count</a:t>
            </a:r>
            <a:endParaRPr lang="en-US" dirty="0"/>
          </a:p>
          <a:p>
            <a:pPr lvl="1"/>
            <a:r>
              <a:rPr lang="en-US" dirty="0"/>
              <a:t>	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GPS trajectory data (trajectory.csv)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NGSIM trajectory data set</a:t>
            </a:r>
            <a:endParaRPr lang="en-US" dirty="0"/>
          </a:p>
          <a:p>
            <a:r>
              <a:rPr lang="en-US" dirty="0">
                <a:hlinkClick r:id="rId6"/>
              </a:rPr>
              <a:t>https://github.com/xzhou99/NeXTA_4_NGSIM_Trajectory_Visualization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BHL sensor data set</a:t>
            </a:r>
            <a:endParaRPr lang="en-US" dirty="0"/>
          </a:p>
          <a:p>
            <a:r>
              <a:rPr lang="en-US" dirty="0"/>
              <a:t>I-405 data set from PeMS (to do)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Inclusive Excellence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97280" y="2005330"/>
            <a:ext cx="4937760" cy="370332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920" y="2793365"/>
            <a:ext cx="4937760" cy="212725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601460" y="5337810"/>
            <a:ext cx="3908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https://inclusion.asu.edu/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385"/>
            <a:ext cx="10451465" cy="1450975"/>
          </a:xfrm>
        </p:spPr>
        <p:txBody>
          <a:bodyPr/>
          <a:lstStyle/>
          <a:p>
            <a:r>
              <a:rPr lang="en-US"/>
              <a:t>Big data for integrated traffic management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2000" y="1947545"/>
            <a:ext cx="7335520" cy="40620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1.1 Understand QKV relationship from aggregated sensor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ym typeface="+mn-ea"/>
                <a:hlinkClick r:id="rId1"/>
              </a:rPr>
              <a:t>Berkeley Highway Laboratory (BHL) sensor data set </a:t>
            </a:r>
            <a:endParaRPr lang="en-US" dirty="0">
              <a:sym typeface="+mn-ea"/>
            </a:endParaRPr>
          </a:p>
          <a:p>
            <a:r>
              <a:rPr lang="en-US" dirty="0">
                <a:hlinkClick r:id="rId1"/>
              </a:rPr>
              <a:t>https://github.com/xzhou99/stalite-dtalite_software_release/tree/gh-pages/learning_document/4_highway_capacity_traffic_stream_model/BHL-Network</a:t>
            </a:r>
            <a:endParaRPr lang="en-US" dirty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5000" t="47895" r="3750" b="18421"/>
          <a:stretch>
            <a:fillRect/>
          </a:stretch>
        </p:blipFill>
        <p:spPr bwMode="auto">
          <a:xfrm>
            <a:off x="2069465" y="3827780"/>
            <a:ext cx="3680460" cy="2185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5" y="3195320"/>
            <a:ext cx="5922645" cy="26739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1.2 Understand capacity and bottleneck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945"/>
            <a:ext cx="7808595" cy="4023360"/>
          </a:xfrm>
        </p:spPr>
        <p:txBody>
          <a:bodyPr/>
          <a:lstStyle/>
          <a:p>
            <a:r>
              <a:rPr lang="en-US" dirty="0"/>
              <a:t>https://github.com/xzhou99/stalite-dtalite_software_release/tree/gh-pages/learning_document/4_highway_capacity_traffic_stream_model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97280" y="2776220"/>
            <a:ext cx="4937760" cy="321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740" y="3117215"/>
            <a:ext cx="5443855" cy="26562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1.3 Understand traffic state estimation and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https://github.com/xzhou99/stalite-dtalite_software_release/tree/gh-pages/learning_document/4_highway_capacity_traffic_stream_model/Learning_KalmanFiltering_for_travel_state_estimation_prediction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82370" y="3420745"/>
            <a:ext cx="3295015" cy="2448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35" y="1855470"/>
            <a:ext cx="4732020" cy="41700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1.4 Map matching based on space-time paths and a time geographic method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https://github.com/xzhou99/space-time-network-based-map-matching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097280" y="2889250"/>
            <a:ext cx="4937760" cy="2686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0" y="2120265"/>
            <a:ext cx="4805045" cy="39560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1.5 Analysis of Trajectories from NGSIM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80160" y="1965325"/>
            <a:ext cx="4937760" cy="29273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9845" y="3013710"/>
            <a:ext cx="4937760" cy="29032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1.6 Integrate deep learning methods with transportation modeling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2357120"/>
            <a:ext cx="4654550" cy="24847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3445" y="3536315"/>
            <a:ext cx="5535295" cy="239204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387475" y="1863090"/>
            <a:ext cx="5125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https://github.com/xzhou99/TCGLite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2: Travel demand model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6664521" y="1810046"/>
            <a:ext cx="5307417" cy="9531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>
              <a:buFont typeface="Arial" panose="020B0604020202020204" pitchFamily="34" charset="0"/>
              <a:buChar char="•"/>
            </a:pPr>
            <a:r>
              <a:rPr lang="en-US" sz="1400" dirty="0"/>
              <a:t>Trip generation, distribution and model choice</a:t>
            </a:r>
            <a:endParaRPr lang="en-US" sz="1400" dirty="0"/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sz="1400" dirty="0"/>
              <a:t>Static Traffic Assignment</a:t>
            </a:r>
            <a:endParaRPr lang="en-US" sz="1400" dirty="0"/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sz="1400" dirty="0"/>
              <a:t>OD destimation using multiple data sources</a:t>
            </a:r>
            <a:endParaRPr lang="en-US" sz="1400" dirty="0"/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sz="1400" dirty="0"/>
              <a:t>Layout and land use</a:t>
            </a:r>
            <a:endParaRPr lang="en-US" sz="1400" dirty="0"/>
          </a:p>
        </p:txBody>
      </p:sp>
      <p:graphicFrame>
        <p:nvGraphicFramePr>
          <p:cNvPr id="14" name="Diagram 6"/>
          <p:cNvGraphicFramePr/>
          <p:nvPr/>
        </p:nvGraphicFramePr>
        <p:xfrm>
          <a:off x="676909" y="2051332"/>
          <a:ext cx="5785283" cy="412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15" name="Straight Arrow Connector 17"/>
          <p:cNvCxnSpPr/>
          <p:nvPr/>
        </p:nvCxnSpPr>
        <p:spPr bwMode="auto">
          <a:xfrm flipH="1" flipV="1">
            <a:off x="2685856" y="3476378"/>
            <a:ext cx="439387" cy="2968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6" name="Straight Arrow Connector 20"/>
          <p:cNvCxnSpPr/>
          <p:nvPr/>
        </p:nvCxnSpPr>
        <p:spPr bwMode="auto">
          <a:xfrm flipH="1" flipV="1">
            <a:off x="3540879" y="3036991"/>
            <a:ext cx="21773" cy="556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7" name="Straight Arrow Connector 22"/>
          <p:cNvCxnSpPr/>
          <p:nvPr/>
        </p:nvCxnSpPr>
        <p:spPr bwMode="auto">
          <a:xfrm flipH="1">
            <a:off x="2638356" y="4367027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9" name="Straight Arrow Connector 25"/>
          <p:cNvCxnSpPr/>
          <p:nvPr/>
        </p:nvCxnSpPr>
        <p:spPr bwMode="auto">
          <a:xfrm flipH="1">
            <a:off x="3540880" y="4568908"/>
            <a:ext cx="11874" cy="676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0" name="Straight Arrow Connector 28"/>
          <p:cNvCxnSpPr/>
          <p:nvPr/>
        </p:nvCxnSpPr>
        <p:spPr bwMode="auto">
          <a:xfrm flipH="1">
            <a:off x="3954538" y="3545651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2" name="Straight Arrow Connector 30"/>
          <p:cNvCxnSpPr/>
          <p:nvPr/>
        </p:nvCxnSpPr>
        <p:spPr bwMode="auto">
          <a:xfrm flipH="1" flipV="1">
            <a:off x="4027767" y="4343277"/>
            <a:ext cx="508661" cy="2474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2.1 Trip generation, distribution and model choice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Grid2Demand</a:t>
            </a:r>
            <a:endParaRPr lang="en-US" dirty="0"/>
          </a:p>
          <a:p>
            <a:pPr lvl="2"/>
            <a:r>
              <a:rPr lang="en-US" dirty="0"/>
              <a:t> A quick trip generation and distribution tool </a:t>
            </a:r>
            <a:endParaRPr lang="en-US" dirty="0"/>
          </a:p>
          <a:p>
            <a:pPr lvl="2"/>
            <a:r>
              <a:rPr lang="en-US" dirty="0"/>
              <a:t>4-step trip generation </a:t>
            </a:r>
            <a:endParaRPr lang="en-US" dirty="0"/>
          </a:p>
          <a:p>
            <a:pPr lvl="2"/>
            <a:r>
              <a:rPr lang="en-US" dirty="0"/>
              <a:t>Input: POI geometry production, attraction information, POI type</a:t>
            </a:r>
            <a:endParaRPr lang="en-US" dirty="0"/>
          </a:p>
          <a:p>
            <a:pPr lvl="2"/>
            <a:r>
              <a:rPr lang="en-US" dirty="0"/>
              <a:t>Output: zone.csv, demand.csv </a:t>
            </a:r>
            <a:endParaRPr lang="en-US" dirty="0"/>
          </a:p>
          <a:p>
            <a:pPr lvl="2"/>
            <a:r>
              <a:rPr lang="en-US" dirty="0"/>
              <a:t>https://github.com/asu-trans-ai-lab/grid2demand</a:t>
            </a:r>
            <a:endParaRPr lang="en-US" dirty="0"/>
          </a:p>
          <a:p>
            <a:pPr marL="384175" lvl="2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Mode </a:t>
            </a:r>
            <a:r>
              <a:rPr lang="fr-FR" dirty="0" err="1"/>
              <a:t>choice</a:t>
            </a:r>
            <a:r>
              <a:rPr lang="fr-FR" dirty="0"/>
              <a:t> model</a:t>
            </a:r>
            <a:endParaRPr lang="fr-FR" dirty="0"/>
          </a:p>
          <a:p>
            <a:pPr lvl="2"/>
            <a:r>
              <a:rPr lang="fr-FR" dirty="0"/>
              <a:t>https://github.com/xzhou99/stalite-dtalite_software_release/tree/gh-pages/learning_document/6_trip_generation/mode_choice</a:t>
            </a:r>
            <a:endParaRPr lang="fr-FR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9" name="Content Placeholder 8" descr="A map of a city&#10;&#10;Description automatically generated with low confidence"/>
          <p:cNvPicPr>
            <a:picLocks noGrp="1" noChangeAspect="1"/>
          </p:cNvPicPr>
          <p:nvPr>
            <p:ph sz="half" idx="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14" y="1846369"/>
            <a:ext cx="4929666" cy="4022725"/>
          </a:xfrm>
        </p:spPr>
      </p:pic>
      <p:sp>
        <p:nvSpPr>
          <p:cNvPr id="11" name="TextBox 10"/>
          <p:cNvSpPr txBox="1"/>
          <p:nvPr/>
        </p:nvSpPr>
        <p:spPr>
          <a:xfrm>
            <a:off x="7420257" y="5869094"/>
            <a:ext cx="24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 mapping  from OSM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2.2 Static Traffic Assignment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Static traffic assignment GAMS </a:t>
            </a:r>
            <a:endParaRPr lang="en-US" altLang="zh-CN" sz="2000" dirty="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en-US" altLang="zh-CN" sz="2000" dirty="0">
                <a:sym typeface="+mn-ea"/>
              </a:rPr>
              <a:t>https://github.com/xzhou99/learning-transportation/tree/master/GAMS_code%20-space-time-network/2%20traffic_assignment</a:t>
            </a:r>
            <a:endParaRPr lang="en-US" altLang="zh-CN" sz="2000" dirty="0">
              <a:sym typeface="+mn-ea"/>
            </a:endParaRP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Static traffic assignmetn using STALite</a:t>
            </a:r>
            <a:endParaRPr lang="en-US" altLang="zh-CN" sz="2000" dirty="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en-US" altLang="zh-CN" sz="2000" dirty="0">
                <a:sym typeface="+mn-ea"/>
              </a:rPr>
              <a:t>https://github.com/xzhou99/stalite-dtalite_software_release/tree/gh-pages/learning_document/2_static_user_equilibirum</a:t>
            </a:r>
            <a:endParaRPr lang="en-US" altLang="zh-CN" sz="2000" dirty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4435" y="3192145"/>
            <a:ext cx="4937760" cy="1330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Motivation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>
                <a:sym typeface="+mn-ea"/>
              </a:rPr>
              <a:t>Integrated Modeling</a:t>
            </a:r>
            <a:endParaRPr lang="en-US" dirty="0"/>
          </a:p>
          <a:p>
            <a:r>
              <a:rPr lang="en-US" dirty="0"/>
              <a:t>3. Datahub</a:t>
            </a:r>
            <a:endParaRPr lang="en-US" dirty="0"/>
          </a:p>
          <a:p>
            <a:r>
              <a:rPr lang="en-US" dirty="0"/>
              <a:t>4. Connections to transportation Analaysis, Modeling and Simulation (AMS)</a:t>
            </a:r>
            <a:endParaRPr lang="en-US" dirty="0"/>
          </a:p>
          <a:p>
            <a:r>
              <a:rPr lang="en-US" dirty="0"/>
              <a:t>5. Large scale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2.3 OD Demand Estimation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Static OD demand estimation using </a:t>
            </a:r>
            <a:r>
              <a:rPr lang="en-US" altLang="zh-CN" sz="2000" dirty="0" err="1">
                <a:sym typeface="+mn-ea"/>
              </a:rPr>
              <a:t>STAlite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+mn-ea"/>
                <a:hlinkClick r:id="rId1"/>
              </a:rPr>
              <a:t>https </a:t>
            </a:r>
            <a:r>
              <a:rPr lang="en-US" altLang="zh-CN" sz="2000" dirty="0">
                <a:sym typeface="+mn-ea"/>
                <a:hlinkClick r:id="rId2"/>
              </a:rPr>
              <a:t>://github.com/xzhou99/</a:t>
            </a:r>
            <a:r>
              <a:rPr lang="en-US" altLang="zh-CN" sz="2000" dirty="0" err="1">
                <a:sym typeface="+mn-ea"/>
                <a:hlinkClick r:id="rId2"/>
              </a:rPr>
              <a:t>stalite-dtalite_software_release</a:t>
            </a:r>
            <a:r>
              <a:rPr lang="en-US" altLang="zh-CN" sz="2000" dirty="0">
                <a:sym typeface="+mn-ea"/>
                <a:hlinkClick r:id="rId2"/>
              </a:rPr>
              <a:t>/tree/</a:t>
            </a:r>
            <a:r>
              <a:rPr lang="en-US" altLang="zh-CN" sz="2000" dirty="0" err="1">
                <a:sym typeface="+mn-ea"/>
                <a:hlinkClick r:id="rId2"/>
              </a:rPr>
              <a:t>gh</a:t>
            </a:r>
            <a:r>
              <a:rPr lang="en-US" altLang="zh-CN" sz="2000" dirty="0">
                <a:sym typeface="+mn-ea"/>
                <a:hlinkClick r:id="rId2"/>
              </a:rPr>
              <a:t>-pages/</a:t>
            </a:r>
            <a:r>
              <a:rPr lang="en-US" altLang="zh-CN" sz="2000" dirty="0" err="1">
                <a:sym typeface="+mn-ea"/>
                <a:hlinkClick r:id="rId2"/>
              </a:rPr>
              <a:t>learning_document</a:t>
            </a:r>
            <a:r>
              <a:rPr lang="en-US" altLang="zh-CN" sz="2000" dirty="0">
                <a:sym typeface="+mn-ea"/>
                <a:hlinkClick r:id="rId2"/>
              </a:rPr>
              <a:t>/7_ODdemand_estimation</a:t>
            </a:r>
            <a:endParaRPr lang="en-US" altLang="zh-CN" sz="2000" dirty="0"/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ODME using GAMS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+mn-ea"/>
                <a:hlinkClick r:id="rId1"/>
              </a:rPr>
              <a:t>https </a:t>
            </a:r>
            <a:r>
              <a:rPr lang="en-US" altLang="zh-CN" sz="2000" dirty="0">
                <a:sym typeface="+mn-ea"/>
                <a:hlinkClick r:id="rId3"/>
              </a:rPr>
              <a:t>://github.com/xzhou99/ODME</a:t>
            </a:r>
            <a:endParaRPr lang="en-US" altLang="zh-CN" sz="2000" dirty="0">
              <a:hlinkClick r:id="rId3"/>
            </a:endParaRPr>
          </a:p>
          <a:p>
            <a:pPr marL="0" lvl="1">
              <a:buFont typeface="Arial" panose="020B0604020202020204" pitchFamily="34" charset="0"/>
              <a:buChar char="•"/>
            </a:pPr>
            <a:r>
              <a:rPr lang="en-US" altLang="zh-CN" sz="2000" dirty="0">
                <a:sym typeface="+mn-ea"/>
              </a:rPr>
              <a:t>Computational graph based demand estimation model using multiple data sources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+mn-ea"/>
                <a:hlinkClick r:id="rId4"/>
              </a:rPr>
              <a:t>https://github.com/xzhou99/TCGLite</a:t>
            </a:r>
            <a:endParaRPr lang="en-US" sz="2000" dirty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21120" y="2877185"/>
            <a:ext cx="4937760" cy="1697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3: Traffic Stream Model and Dynamic Assignment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6464943" y="1737360"/>
            <a:ext cx="5165750" cy="45231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Dynamic user equilibrium assignment method</a:t>
            </a:r>
            <a:endParaRPr lang="en-US" dirty="0"/>
          </a:p>
          <a:p>
            <a:pPr marL="252095" lvl="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Model queue spillback</a:t>
            </a:r>
            <a:endParaRPr lang="en-US" altLang="zh-CN" dirty="0">
              <a:solidFill>
                <a:prstClr val="black"/>
              </a:solidFill>
            </a:endParaRPr>
          </a:p>
          <a:p>
            <a:pPr marL="252095" lvl="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</a:rPr>
              <a:t>Consider traffic flow dynamics</a:t>
            </a:r>
            <a:endParaRPr lang="en-US" altLang="zh-CN" dirty="0">
              <a:solidFill>
                <a:prstClr val="black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GAMS for dynamic traffic assignment</a:t>
            </a:r>
            <a:endParaRPr lang="en-US" altLang="zh-C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/>
              <a:t>https://github.com/xzhou99/learning-transportation/tree/master/GAMS_code%20-space-time-network/2%20traffic_assignment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DTA</a:t>
            </a:r>
            <a:r>
              <a:rPr lang="en-US" altLang="zh-CN" dirty="0" err="1"/>
              <a:t>Lite</a:t>
            </a:r>
            <a:r>
              <a:rPr lang="en-US" altLang="zh-CN" dirty="0"/>
              <a:t>/</a:t>
            </a:r>
            <a:r>
              <a:rPr lang="en-US" altLang="zh-CN" dirty="0" err="1"/>
              <a:t>STALite</a:t>
            </a:r>
            <a:endParaRPr lang="en-US" altLang="zh-CN" dirty="0"/>
          </a:p>
          <a:p>
            <a:pPr marL="28829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1"/>
              </a:rPr>
              <a:t>https:// </a:t>
            </a:r>
            <a:r>
              <a:rPr lang="en-US" altLang="zh-CN" dirty="0">
                <a:hlinkClick r:id="rId2"/>
              </a:rPr>
              <a:t>github.com/xzhou99/</a:t>
            </a:r>
            <a:r>
              <a:rPr lang="en-US" altLang="zh-CN" dirty="0" err="1">
                <a:hlinkClick r:id="rId2"/>
              </a:rPr>
              <a:t>DTALite</a:t>
            </a:r>
            <a:r>
              <a:rPr lang="en-US" altLang="zh-CN" dirty="0">
                <a:hlinkClick r:id="rId2"/>
              </a:rPr>
              <a:t>-python</a:t>
            </a:r>
            <a:endParaRPr lang="en-US" altLang="zh-CN" dirty="0"/>
          </a:p>
          <a:p>
            <a:pPr marL="28829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1"/>
              </a:rPr>
              <a:t>https://github.com/xzhou99/stalite-dtalite_software_release</a:t>
            </a:r>
            <a:endParaRPr lang="en-US" altLang="zh-CN" dirty="0"/>
          </a:p>
          <a:p>
            <a:pPr marL="288290">
              <a:buFont typeface="Arial" panose="020B0604020202020204" pitchFamily="34" charset="0"/>
              <a:buChar char="•"/>
            </a:pPr>
            <a:r>
              <a:rPr lang="en-US" dirty="0"/>
              <a:t>Learning document</a:t>
            </a:r>
            <a:endParaRPr lang="en-US" dirty="0"/>
          </a:p>
          <a:p>
            <a:pPr marL="288290">
              <a:buFont typeface="Arial" panose="020B0604020202020204" pitchFamily="34" charset="0"/>
              <a:buChar char="•"/>
            </a:pPr>
            <a:r>
              <a:rPr lang="en-US" dirty="0"/>
              <a:t>https://github.com/xzhou99/stalite-dtalite_software_release/tree/gh-pages/learning_document/3_dynamic_user_equilibrum_and_traffic_bottleneck</a:t>
            </a:r>
            <a:endParaRPr lang="en-US" dirty="0"/>
          </a:p>
        </p:txBody>
      </p:sp>
      <p:graphicFrame>
        <p:nvGraphicFramePr>
          <p:cNvPr id="13" name="Diagram 6"/>
          <p:cNvGraphicFramePr/>
          <p:nvPr/>
        </p:nvGraphicFramePr>
        <p:xfrm>
          <a:off x="676909" y="2051332"/>
          <a:ext cx="5785283" cy="412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4" name="Straight Arrow Connector 17"/>
          <p:cNvCxnSpPr/>
          <p:nvPr/>
        </p:nvCxnSpPr>
        <p:spPr bwMode="auto">
          <a:xfrm flipH="1" flipV="1">
            <a:off x="2685856" y="3476378"/>
            <a:ext cx="439387" cy="2968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5" name="Straight Arrow Connector 20"/>
          <p:cNvCxnSpPr/>
          <p:nvPr/>
        </p:nvCxnSpPr>
        <p:spPr bwMode="auto">
          <a:xfrm flipH="1" flipV="1">
            <a:off x="3540879" y="3036991"/>
            <a:ext cx="21773" cy="556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6" name="Straight Arrow Connector 22"/>
          <p:cNvCxnSpPr/>
          <p:nvPr/>
        </p:nvCxnSpPr>
        <p:spPr bwMode="auto">
          <a:xfrm flipH="1">
            <a:off x="2638356" y="4367027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7" name="Straight Arrow Connector 25"/>
          <p:cNvCxnSpPr/>
          <p:nvPr/>
        </p:nvCxnSpPr>
        <p:spPr bwMode="auto">
          <a:xfrm flipH="1">
            <a:off x="3540880" y="4568908"/>
            <a:ext cx="11874" cy="676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9" name="Straight Arrow Connector 28"/>
          <p:cNvCxnSpPr/>
          <p:nvPr/>
        </p:nvCxnSpPr>
        <p:spPr bwMode="auto">
          <a:xfrm flipH="1">
            <a:off x="3954538" y="3545651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0" name="Straight Arrow Connector 30"/>
          <p:cNvCxnSpPr/>
          <p:nvPr/>
        </p:nvCxnSpPr>
        <p:spPr bwMode="auto">
          <a:xfrm flipH="1" flipV="1">
            <a:off x="4027767" y="4343277"/>
            <a:ext cx="508661" cy="2474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4: </a:t>
            </a:r>
            <a:r>
              <a:rPr lang="en-US" dirty="0" err="1"/>
              <a:t>Microsimulation</a:t>
            </a:r>
            <a:r>
              <a:rPr lang="en-US" dirty="0"/>
              <a:t> Models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Rectangle 9"/>
          <p:cNvSpPr/>
          <p:nvPr/>
        </p:nvSpPr>
        <p:spPr>
          <a:xfrm>
            <a:off x="6879736" y="2192557"/>
            <a:ext cx="4185920" cy="25844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52095" lvl="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</a:rPr>
              <a:t>https://github.com/xzhou99/NeXTA_4_NGSIM_Trajectory_Visualization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252095" lvl="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Multi-resolution network convertoer: Ocean</a:t>
            </a:r>
            <a:endParaRPr lang="en-US" altLang="zh-CN" dirty="0"/>
          </a:p>
          <a:p>
            <a:pPr marL="252095"/>
            <a:r>
              <a:rPr lang="en-US" altLang="zh-CN" dirty="0">
                <a:hlinkClick r:id="rId1"/>
              </a:rPr>
              <a:t>https://github.com/jiawei92/Ocean</a:t>
            </a:r>
            <a:endParaRPr lang="en-US" altLang="zh-CN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CAVLite</a:t>
            </a:r>
            <a:endParaRPr lang="en-US" dirty="0"/>
          </a:p>
          <a:p>
            <a:r>
              <a:rPr lang="en-US" altLang="zh-CN" dirty="0">
                <a:hlinkClick r:id="rId2"/>
              </a:rPr>
              <a:t>https://github.com/jiawei92/CAVLite</a:t>
            </a:r>
            <a:endParaRPr lang="en-US" dirty="0"/>
          </a:p>
        </p:txBody>
      </p:sp>
      <p:graphicFrame>
        <p:nvGraphicFramePr>
          <p:cNvPr id="13" name="Diagram 6"/>
          <p:cNvGraphicFramePr/>
          <p:nvPr/>
        </p:nvGraphicFramePr>
        <p:xfrm>
          <a:off x="676909" y="2051332"/>
          <a:ext cx="5785283" cy="412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4" name="Straight Arrow Connector 17"/>
          <p:cNvCxnSpPr/>
          <p:nvPr/>
        </p:nvCxnSpPr>
        <p:spPr bwMode="auto">
          <a:xfrm flipH="1" flipV="1">
            <a:off x="2685856" y="3476378"/>
            <a:ext cx="439387" cy="2968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5" name="Straight Arrow Connector 20"/>
          <p:cNvCxnSpPr/>
          <p:nvPr/>
        </p:nvCxnSpPr>
        <p:spPr bwMode="auto">
          <a:xfrm flipH="1" flipV="1">
            <a:off x="3540879" y="3036991"/>
            <a:ext cx="21773" cy="556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6" name="Straight Arrow Connector 22"/>
          <p:cNvCxnSpPr/>
          <p:nvPr/>
        </p:nvCxnSpPr>
        <p:spPr bwMode="auto">
          <a:xfrm flipH="1">
            <a:off x="2638356" y="4367027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7" name="Straight Arrow Connector 25"/>
          <p:cNvCxnSpPr/>
          <p:nvPr/>
        </p:nvCxnSpPr>
        <p:spPr bwMode="auto">
          <a:xfrm flipH="1">
            <a:off x="3540880" y="4568908"/>
            <a:ext cx="11874" cy="676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9" name="Straight Arrow Connector 28"/>
          <p:cNvCxnSpPr/>
          <p:nvPr/>
        </p:nvCxnSpPr>
        <p:spPr bwMode="auto">
          <a:xfrm flipH="1">
            <a:off x="3954538" y="3545651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0" name="Straight Arrow Connector 30"/>
          <p:cNvCxnSpPr/>
          <p:nvPr/>
        </p:nvCxnSpPr>
        <p:spPr bwMode="auto">
          <a:xfrm flipH="1" flipV="1">
            <a:off x="4027767" y="4343277"/>
            <a:ext cx="508661" cy="2474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4.1 Understand driving behavior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Underststand microscopic </a:t>
            </a:r>
            <a:r>
              <a:rPr lang="en-US" altLang="zh-CN" dirty="0">
                <a:solidFill>
                  <a:prstClr val="black"/>
                </a:solidFill>
                <a:sym typeface="+mn-ea"/>
              </a:rPr>
              <a:t>car following </a:t>
            </a:r>
            <a:r>
              <a:rPr lang="en-US" altLang="zh-CN" dirty="0">
                <a:sym typeface="+mn-ea"/>
              </a:rPr>
              <a:t>model </a:t>
            </a:r>
            <a:endParaRPr lang="en-US" altLang="zh-CN" dirty="0">
              <a:sym typeface="+mn-ea"/>
            </a:endParaRPr>
          </a:p>
          <a:p>
            <a:pPr marL="252095" lvl="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sym typeface="+mn-ea"/>
              </a:rPr>
              <a:t>https://github.com/xzhou99/DTW_Vehicle_Trajectory_Data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252095" lvl="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1"/>
                </a:solidFill>
                <a:sym typeface="+mn-ea"/>
              </a:rPr>
              <a:t>https://github.com/xzhou99/Basic_DTW_Matlab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72920" y="3252470"/>
            <a:ext cx="2647950" cy="252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Time dista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1255" y="2927350"/>
            <a:ext cx="2282825" cy="1765935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6231255" y="4850765"/>
            <a:ext cx="27482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Reaction distance/spacing </a:t>
            </a:r>
            <a:r>
              <a:rPr lang="en-US" i="1" dirty="0"/>
              <a:t>δ</a:t>
            </a:r>
            <a:r>
              <a:rPr lang="en-US" dirty="0"/>
              <a:t> </a:t>
            </a:r>
            <a:endParaRPr lang="en-US" dirty="0"/>
          </a:p>
          <a:p>
            <a:r>
              <a:rPr lang="en-US" dirty="0"/>
              <a:t>Reaction time lag </a:t>
            </a:r>
            <a:r>
              <a:rPr lang="en-US" i="1" dirty="0"/>
              <a:t>τ</a:t>
            </a:r>
            <a:endParaRPr lang="en-US" i="1" dirty="0"/>
          </a:p>
          <a:p>
            <a:r>
              <a:rPr lang="en-US" i="1" dirty="0"/>
              <a:t>W = δ/ τ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5: Capacity Analysis Tools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08483" y="1981200"/>
            <a:ext cx="4527068" cy="396938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HCM-based Quick Estimation Method (QEM)</a:t>
            </a:r>
            <a:endParaRPr lang="en-US" dirty="0"/>
          </a:p>
          <a:p>
            <a:pPr marL="457200" lvl="2">
              <a:buFont typeface="Arial" panose="020B0604020202020204" pitchFamily="34" charset="0"/>
              <a:buChar char="•"/>
            </a:pPr>
            <a:r>
              <a:rPr lang="en-US" dirty="0"/>
              <a:t>Given turning volume, </a:t>
            </a:r>
            <a:endParaRPr lang="en-US" dirty="0"/>
          </a:p>
          <a:p>
            <a:pPr marL="457200" lvl="2">
              <a:buFont typeface="Arial" panose="020B0604020202020204" pitchFamily="34" charset="0"/>
              <a:buChar char="•"/>
            </a:pPr>
            <a:r>
              <a:rPr lang="en-US" dirty="0"/>
              <a:t>Generate signal phasing and timing data </a:t>
            </a:r>
            <a:endParaRPr lang="en-US" dirty="0"/>
          </a:p>
          <a:p>
            <a:pPr marL="457200" lvl="2">
              <a:buFont typeface="Arial" panose="020B0604020202020204" pitchFamily="34" charset="0"/>
              <a:buChar char="•"/>
            </a:pPr>
            <a:r>
              <a:rPr lang="en-US" dirty="0"/>
              <a:t>https://github.com/xzhou99/Sigma-X</a:t>
            </a:r>
            <a:endParaRPr lang="en-US" dirty="0"/>
          </a:p>
          <a:p>
            <a:pPr marL="457200" lvl="2">
              <a:buFont typeface="Arial" panose="020B0604020202020204" pitchFamily="34" charset="0"/>
              <a:buChar char="•"/>
            </a:pPr>
            <a:r>
              <a:rPr lang="en-US" dirty="0"/>
              <a:t>https://github.com/xzhou99/SignalAPI</a:t>
            </a:r>
            <a:endParaRPr lang="en-US" dirty="0"/>
          </a:p>
          <a:p>
            <a:pPr marL="457200" lvl="2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2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Learning Document for </a:t>
            </a:r>
            <a:r>
              <a:rPr lang="en-US" altLang="zh-CN" dirty="0"/>
              <a:t>Signal Timing Optimization </a:t>
            </a:r>
            <a:endParaRPr lang="en-US" altLang="zh-CN" dirty="0"/>
          </a:p>
          <a:p>
            <a:pPr marL="457200" lvl="2"/>
            <a:r>
              <a:rPr lang="en-US" altLang="zh-CN" dirty="0">
                <a:hlinkClick r:id="rId1"/>
              </a:rPr>
              <a:t>https://github.com/xzhou99/stalite-dtalite_software_release/tree/gh-pages/learning_document/5_signal_timing_optimization</a:t>
            </a:r>
            <a:endParaRPr lang="en-US" dirty="0"/>
          </a:p>
          <a:p>
            <a:pPr marL="457200" lvl="2"/>
            <a:endParaRPr lang="en-US" dirty="0"/>
          </a:p>
          <a:p>
            <a:pPr marL="0"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12" name="Diagram 6"/>
          <p:cNvGraphicFramePr/>
          <p:nvPr/>
        </p:nvGraphicFramePr>
        <p:xfrm>
          <a:off x="676909" y="2051332"/>
          <a:ext cx="5785283" cy="412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" name="Straight Arrow Connector 17"/>
          <p:cNvCxnSpPr/>
          <p:nvPr/>
        </p:nvCxnSpPr>
        <p:spPr bwMode="auto">
          <a:xfrm flipH="1" flipV="1">
            <a:off x="2685856" y="3476378"/>
            <a:ext cx="439387" cy="2968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4" name="Straight Arrow Connector 20"/>
          <p:cNvCxnSpPr/>
          <p:nvPr/>
        </p:nvCxnSpPr>
        <p:spPr bwMode="auto">
          <a:xfrm flipH="1" flipV="1">
            <a:off x="3540879" y="3036991"/>
            <a:ext cx="21773" cy="556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5" name="Straight Arrow Connector 22"/>
          <p:cNvCxnSpPr/>
          <p:nvPr/>
        </p:nvCxnSpPr>
        <p:spPr bwMode="auto">
          <a:xfrm flipH="1">
            <a:off x="2638356" y="4367027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6" name="Straight Arrow Connector 25"/>
          <p:cNvCxnSpPr/>
          <p:nvPr/>
        </p:nvCxnSpPr>
        <p:spPr bwMode="auto">
          <a:xfrm flipH="1">
            <a:off x="3540880" y="4568908"/>
            <a:ext cx="11874" cy="676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7" name="Straight Arrow Connector 28"/>
          <p:cNvCxnSpPr/>
          <p:nvPr/>
        </p:nvCxnSpPr>
        <p:spPr bwMode="auto">
          <a:xfrm flipH="1">
            <a:off x="3954538" y="3545651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9" name="Straight Arrow Connector 30"/>
          <p:cNvCxnSpPr/>
          <p:nvPr/>
        </p:nvCxnSpPr>
        <p:spPr bwMode="auto">
          <a:xfrm flipH="1" flipV="1">
            <a:off x="4027767" y="4343277"/>
            <a:ext cx="508661" cy="2474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5.1 Traffic signal timing optimization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05463" cy="4023360"/>
          </a:xfrm>
        </p:spPr>
        <p:txBody>
          <a:bodyPr/>
          <a:lstStyle/>
          <a:p>
            <a:pPr marL="274320" lvl="2" indent="0">
              <a:buNone/>
            </a:pPr>
            <a:r>
              <a:rPr lang="en-US" sz="2000" dirty="0">
                <a:sym typeface="+mn-ea"/>
              </a:rPr>
              <a:t>Excel-based and Python based </a:t>
            </a:r>
            <a:endParaRPr lang="en-US" sz="2000" dirty="0">
              <a:sym typeface="+mn-ea"/>
            </a:endParaRPr>
          </a:p>
          <a:p>
            <a:pPr marL="457200" lvl="2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https://github.com/xzhou99/Sigma-X     HCM-based computational engine for intersections</a:t>
            </a:r>
            <a:endParaRPr lang="en-US" sz="2000" dirty="0"/>
          </a:p>
          <a:p>
            <a:pPr marL="457200" lvl="2">
              <a:buFont typeface="Arial" panose="020B0604020202020204" pitchFamily="34" charset="0"/>
              <a:buChar char="•"/>
            </a:pPr>
            <a:r>
              <a:rPr lang="en-US" sz="2000" dirty="0">
                <a:sym typeface="+mn-ea"/>
              </a:rPr>
              <a:t>https://github.com/xzhou99/SignalAPI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0815" y="3056738"/>
            <a:ext cx="3055234" cy="2604244"/>
          </a:xfrm>
          <a:prstGeom prst="rect">
            <a:avLst/>
          </a:prstGeom>
        </p:spPr>
      </p:pic>
      <p:pic>
        <p:nvPicPr>
          <p:cNvPr id="54274" name="Picture 2" descr="https://lh5.googleusercontent.com/ibhMNU43X5GSCmjG9Krg6v_YFg4vypCNREIoHyvQvdDw9R_u7HrZnsIi9PZWnpfxjs5H1jeQiNFXOY9MjwRMGLt2pdSu3fGOoYtQtlrB3Uyy9PE4f-gutwToPruAFFDPvxNGwj6XXUg7_Y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04321"/>
            <a:ext cx="6037550" cy="23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4" t="40459" r="39469" b="22259"/>
          <a:stretch>
            <a:fillRect/>
          </a:stretch>
        </p:blipFill>
        <p:spPr>
          <a:xfrm>
            <a:off x="306507" y="2924464"/>
            <a:ext cx="2353843" cy="25192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257" y="5443685"/>
            <a:ext cx="250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Intersection with ID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66659" y="5499762"/>
            <a:ext cx="100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Sigma-X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5.2. Freeway capacity analysis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07660" y="2134870"/>
            <a:ext cx="5748020" cy="40233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07770" y="2004060"/>
            <a:ext cx="29330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https://github.com/xzhou99/VDF_calibration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Large scale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918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Computational Challenges 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42391" y="1845734"/>
            <a:ext cx="3363402" cy="3318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44944" y="5430816"/>
            <a:ext cx="7396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Maryland State-wide model:</a:t>
            </a:r>
            <a:endParaRPr lang="en-US" dirty="0"/>
          </a:p>
          <a:p>
            <a:r>
              <a:rPr lang="en-US" dirty="0"/>
              <a:t>20 K nodes, 47K links, 3,000 zones, 18 M agents</a:t>
            </a:r>
            <a:endParaRPr lang="en-US" dirty="0"/>
          </a:p>
          <a:p>
            <a:r>
              <a:rPr lang="en-US" dirty="0"/>
              <a:t>CPU time: 30 min per UE iteration on a 20-core workstation with 194 GB RAM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2870" y="2481535"/>
            <a:ext cx="4415028" cy="332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552661" y="17634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1">
              <a:buClr>
                <a:schemeClr val="accent1"/>
              </a:buClr>
            </a:pPr>
            <a:r>
              <a:rPr lang="en-US" sz="1600" dirty="0"/>
              <a:t>Shared memory-based parallel computing for agent-based path finding and mesoscopic traffic simulation  (based on </a:t>
            </a:r>
            <a:r>
              <a:rPr lang="en-US" sz="1600" dirty="0" err="1"/>
              <a:t>OpenMP</a:t>
            </a:r>
            <a:r>
              <a:rPr lang="en-US" sz="1600" dirty="0"/>
              <a:t>)</a:t>
            </a:r>
            <a:endParaRPr lang="en-US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7828" y="286603"/>
            <a:ext cx="10058400" cy="956043"/>
          </a:xfrm>
        </p:spPr>
        <p:txBody>
          <a:bodyPr>
            <a:norm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Origin-Destination Demand Spatial Distribution Pattern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36431" y="1845734"/>
            <a:ext cx="6046084" cy="348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207477" y="5548852"/>
            <a:ext cx="8293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Collaboration with University of Maryland and Maryland </a:t>
            </a:r>
            <a:r>
              <a:rPr lang="en-US" dirty="0">
                <a:hlinkClick r:id="rId2"/>
              </a:rPr>
              <a:t>State Highway Administration</a:t>
            </a:r>
            <a:endParaRPr lang="en-US" dirty="0"/>
          </a:p>
          <a:p>
            <a:r>
              <a:rPr lang="en-US" dirty="0"/>
              <a:t>Supported by TRB SHRP II Program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1. Motivations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>
                <a:ln/>
                <a:solidFill>
                  <a:schemeClr val="accent4"/>
                </a:solidFill>
              </a:rPr>
              <a:t>Adopting open network standard of GMNS</a:t>
            </a:r>
            <a:endParaRPr lang="en-US" b="1">
              <a:ln/>
              <a:solidFill>
                <a:schemeClr val="accent4"/>
              </a:solidFill>
            </a:endParaRPr>
          </a:p>
          <a:p>
            <a:r>
              <a:rPr lang="en-US" sz="1800" b="1">
                <a:ln/>
                <a:solidFill>
                  <a:schemeClr val="accent4"/>
                </a:solidFill>
                <a:effectLst/>
              </a:rPr>
              <a:t>General Travel Network Format Specification</a:t>
            </a:r>
            <a:r>
              <a:rPr lang="en-US" sz="1800">
                <a:ln/>
                <a:solidFill>
                  <a:schemeClr val="accent4"/>
                </a:solidFill>
              </a:rPr>
              <a:t> is a product of Zephyr Foundation, which aims to advance the field through flexible and efficient support, education, guidance, encouragement, and incubation. Further details can be found in </a:t>
            </a:r>
            <a:endParaRPr lang="en-US" sz="1800">
              <a:ln/>
              <a:solidFill>
                <a:schemeClr val="accent4"/>
              </a:solidFill>
            </a:endParaRPr>
          </a:p>
          <a:p>
            <a:r>
              <a:rPr lang="en-US" sz="1800" u="sng">
                <a:ln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https://zephyrtransport.org/projects/2-network-standard-and-tools/</a:t>
            </a:r>
            <a:endParaRPr lang="en-US" sz="1800" u="sng">
              <a:ln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b="1">
                <a:ln/>
                <a:solidFill>
                  <a:schemeClr val="accent4"/>
                </a:solidFill>
              </a:rPr>
              <a:t>Integrated graphic user interface and analysis package</a:t>
            </a:r>
            <a:endParaRPr lang="en-US" b="1">
              <a:ln/>
              <a:solidFill>
                <a:schemeClr val="accent4"/>
              </a:solidFill>
            </a:endParaRPr>
          </a:p>
          <a:p>
            <a:r>
              <a:rPr lang="en-US" sz="1800">
                <a:ln/>
                <a:solidFill>
                  <a:schemeClr val="accent4"/>
                </a:solidFill>
              </a:rPr>
              <a:t>(1) Provide an open-source code base to enable transportation researchers and software developers to expand its range of capabilities to various traffic management application.</a:t>
            </a:r>
            <a:endParaRPr lang="en-US" sz="1800">
              <a:ln/>
              <a:solidFill>
                <a:schemeClr val="accent4"/>
              </a:solidFill>
            </a:endParaRPr>
          </a:p>
          <a:p>
            <a:r>
              <a:rPr lang="en-US" sz="1800">
                <a:ln/>
                <a:solidFill>
                  <a:schemeClr val="accent4"/>
                </a:solidFill>
              </a:rPr>
              <a:t>(2) Present results to other users by visualizing time-varying traffic flow dynamics and traveler route choice behavior in an integrated environment.</a:t>
            </a:r>
            <a:endParaRPr lang="en-US" sz="1800">
              <a:ln/>
              <a:solidFill>
                <a:schemeClr val="accent4"/>
              </a:solidFill>
            </a:endParaRPr>
          </a:p>
          <a:p>
            <a:r>
              <a:rPr lang="en-US" sz="1800">
                <a:ln/>
                <a:solidFill>
                  <a:schemeClr val="accent4"/>
                </a:solidFill>
              </a:rPr>
              <a:t>(3) Provide a free, educational tool for students to understand the complex decision-making process in transportation planning and optimization processes.</a:t>
            </a:r>
            <a:endParaRPr lang="en-US" sz="1800">
              <a:ln/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01520"/>
          </a:xfrm>
        </p:spPr>
        <p:txBody>
          <a:bodyPr>
            <a:norm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Vehicle Animation at Network Level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51585" y="1844824"/>
            <a:ext cx="7708007" cy="402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Volume at Network Level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03512" y="1772817"/>
            <a:ext cx="8809856" cy="449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47529" y="6381328"/>
            <a:ext cx="491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Band width of a link is proportional to link volume 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Density at Network Level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19537" y="1844824"/>
            <a:ext cx="8417421" cy="440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17995"/>
          </a:xfrm>
        </p:spPr>
        <p:txBody>
          <a:bodyPr>
            <a:norm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Speed at Network Level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24001" y="1556792"/>
            <a:ext cx="8728491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Queue at Network Level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35560" y="1700808"/>
            <a:ext cx="8100392" cy="421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70190"/>
          </a:xfrm>
        </p:spPr>
        <p:txBody>
          <a:bodyPr>
            <a:norm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Queue Duration at Network Level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91544" y="6237313"/>
            <a:ext cx="8229600" cy="320899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Link width represents duration of congestion (e.g.  60 min vs. 120 min)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59820" y="1556793"/>
            <a:ext cx="8508180" cy="420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10676" y="6237313"/>
            <a:ext cx="1457325" cy="4667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32597"/>
          </a:xfrm>
        </p:spPr>
        <p:txBody>
          <a:bodyPr>
            <a:norm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Time-dependent Bottleneck Locations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19282" y="5591239"/>
            <a:ext cx="8229600" cy="46491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/>
              <a:t>Size of a circle represents the total delay at one node</a:t>
            </a:r>
            <a:endParaRPr lang="en-US" sz="1400" b="1" dirty="0"/>
          </a:p>
          <a:p>
            <a:pPr>
              <a:buNone/>
            </a:pPr>
            <a:r>
              <a:rPr lang="en-US" sz="1400" b="1" dirty="0"/>
              <a:t>Color of a circle represents  the age of congestion (to identify the congestion propagation sequence)</a:t>
            </a:r>
            <a:endParaRPr lang="en-US" sz="14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063553" y="1412777"/>
            <a:ext cx="8391525" cy="4217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9151"/>
          </a:xfrm>
        </p:spPr>
        <p:txBody>
          <a:bodyPr>
            <a:norm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Statewide Network Coverage in Google Earth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9560" y="1412777"/>
            <a:ext cx="9078441" cy="522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Connection 6: Optimization, Routing and Scheduling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06142" y="1765750"/>
            <a:ext cx="5113418" cy="452310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-179705">
              <a:buFont typeface="Arial" panose="020B0604020202020204" pitchFamily="34" charset="0"/>
              <a:buChar char="•"/>
            </a:pPr>
            <a:r>
              <a:rPr lang="en-US" altLang="zh-CN" sz="1600" dirty="0"/>
              <a:t>Optimization</a:t>
            </a:r>
            <a:endParaRPr lang="en-US" altLang="zh-CN" sz="1600" dirty="0"/>
          </a:p>
          <a:p>
            <a:pPr marL="457200" indent="-179705">
              <a:buFont typeface="Arial" panose="020B0604020202020204" pitchFamily="34" charset="0"/>
              <a:buChar char="•"/>
            </a:pPr>
            <a:r>
              <a:rPr lang="en-US" altLang="zh-CN" sz="1600" dirty="0"/>
              <a:t>Transportation problem</a:t>
            </a:r>
            <a:endParaRPr lang="en-US" altLang="zh-CN" sz="1600" dirty="0"/>
          </a:p>
          <a:p>
            <a:pPr marL="457200" indent="-179705">
              <a:buFont typeface="Arial" panose="020B0604020202020204" pitchFamily="34" charset="0"/>
              <a:buChar char="•"/>
            </a:pPr>
            <a:r>
              <a:rPr lang="en-US" altLang="zh-CN" sz="1600" dirty="0"/>
              <a:t>Shortest path problem</a:t>
            </a:r>
            <a:endParaRPr lang="en-US" altLang="zh-CN" sz="1600" dirty="0"/>
          </a:p>
          <a:p>
            <a:pPr marL="457200" indent="-179705">
              <a:buFont typeface="Arial" panose="020B0604020202020204" pitchFamily="34" charset="0"/>
              <a:buChar char="•"/>
            </a:pPr>
            <a:r>
              <a:rPr lang="en-US" altLang="zh-CN" sz="1600" dirty="0"/>
              <a:t>Space time network design</a:t>
            </a:r>
            <a:endParaRPr lang="en-US" altLang="zh-CN" sz="1600" dirty="0"/>
          </a:p>
          <a:p>
            <a:pPr marL="457200" indent="-179705">
              <a:buFont typeface="Arial" panose="020B0604020202020204" pitchFamily="34" charset="0"/>
              <a:buChar char="•"/>
            </a:pPr>
            <a:r>
              <a:rPr lang="en-US" altLang="zh-CN" sz="1600" dirty="0"/>
              <a:t>Transit network design </a:t>
            </a:r>
            <a:endParaRPr lang="en-US" altLang="zh-CN" sz="1600" dirty="0"/>
          </a:p>
          <a:p>
            <a:pPr marL="457200" indent="-179705">
              <a:buFont typeface="Arial" panose="020B0604020202020204" pitchFamily="34" charset="0"/>
              <a:buChar char="•"/>
            </a:pPr>
            <a:r>
              <a:rPr lang="en-US" altLang="zh-CN" sz="1600" dirty="0"/>
              <a:t>Yard management</a:t>
            </a:r>
            <a:endParaRPr lang="en-US" altLang="zh-CN" sz="1600" dirty="0"/>
          </a:p>
          <a:p>
            <a:pPr marL="457200" indent="-179705">
              <a:buFont typeface="Arial" panose="020B0604020202020204" pitchFamily="34" charset="0"/>
              <a:buChar char="•"/>
            </a:pPr>
            <a:r>
              <a:rPr lang="en-US" altLang="zh-CN" sz="1600" dirty="0"/>
              <a:t>Vehicle routing problem</a:t>
            </a:r>
            <a:endParaRPr lang="en-US" altLang="zh-CN" sz="1600" dirty="0"/>
          </a:p>
          <a:p>
            <a:pPr marL="457200" indent="-179705">
              <a:buFont typeface="Arial" panose="020B0604020202020204" pitchFamily="34" charset="0"/>
              <a:buChar char="•"/>
            </a:pPr>
            <a:r>
              <a:rPr lang="en-US" altLang="zh-CN" sz="1600" dirty="0"/>
              <a:t>Train scheduling</a:t>
            </a:r>
            <a:endParaRPr lang="en-US" altLang="zh-CN" sz="1600" dirty="0"/>
          </a:p>
          <a:p>
            <a:pPr marL="457200" indent="-179705">
              <a:buFont typeface="Arial" panose="020B0604020202020204" pitchFamily="34" charset="0"/>
              <a:buChar char="•"/>
            </a:pPr>
            <a:r>
              <a:rPr lang="en-US" altLang="zh-CN" sz="1600" dirty="0"/>
              <a:t>Customized bus service design</a:t>
            </a:r>
            <a:endParaRPr lang="en-US" altLang="zh-CN" sz="1600" dirty="0"/>
          </a:p>
          <a:p>
            <a:pPr marL="0" lvl="2" indent="-179705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https://github.com/xzhou99/learning-transportation/tree/master/GAMS_code%20-space-time-network</a:t>
            </a:r>
            <a:endParaRPr lang="en-US" altLang="zh-CN" sz="1600" dirty="0" err="1"/>
          </a:p>
          <a:p>
            <a:pPr marL="0" lvl="2" indent="-179705">
              <a:buFont typeface="Arial" panose="020B0604020202020204" pitchFamily="34" charset="0"/>
              <a:buChar char="•"/>
            </a:pPr>
            <a:endParaRPr lang="en-US" altLang="zh-CN" sz="1600" dirty="0" err="1"/>
          </a:p>
          <a:p>
            <a:pPr marL="0" lvl="2" indent="-179705">
              <a:buFont typeface="Arial" panose="020B0604020202020204" pitchFamily="34" charset="0"/>
              <a:buChar char="•"/>
            </a:pPr>
            <a:r>
              <a:rPr lang="en-US" altLang="zh-CN" sz="1600" dirty="0" err="1"/>
              <a:t>VRPLite</a:t>
            </a:r>
            <a:endParaRPr lang="en-US" altLang="zh-CN" sz="1600" dirty="0"/>
          </a:p>
          <a:p>
            <a:pPr marL="277495" lvl="2"/>
            <a:r>
              <a:rPr lang="en-US" altLang="zh-CN" sz="1600" dirty="0">
                <a:hlinkClick r:id="rId1"/>
              </a:rPr>
              <a:t>https://github.com/xzhou99/VRPLite</a:t>
            </a:r>
            <a:endParaRPr lang="en-US" altLang="zh-CN" sz="1600" dirty="0"/>
          </a:p>
          <a:p>
            <a:pPr marL="277495" lvl="2"/>
            <a:r>
              <a:rPr lang="en-US" altLang="zh-CN" sz="1600" dirty="0" err="1">
                <a:sym typeface="+mn-ea"/>
              </a:rPr>
              <a:t>D</a:t>
            </a:r>
            <a:r>
              <a:rPr lang="en-US" altLang="zh-CN" sz="1600" dirty="0"/>
              <a:t>TALite-S: for multimodal transportation simulation</a:t>
            </a:r>
            <a:endParaRPr lang="en-US" altLang="zh-CN" sz="1600" dirty="0"/>
          </a:p>
          <a:p>
            <a:pPr marL="277495" lvl="2"/>
            <a:r>
              <a:rPr lang="en-US" sz="1600" dirty="0"/>
              <a:t>https://github.com/xzhou99/DTALite-S</a:t>
            </a:r>
            <a:endParaRPr lang="en-US" sz="1600" dirty="0"/>
          </a:p>
          <a:p>
            <a:pPr indent="-179705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12" name="Diagram 6"/>
          <p:cNvGraphicFramePr/>
          <p:nvPr/>
        </p:nvGraphicFramePr>
        <p:xfrm>
          <a:off x="676909" y="2051332"/>
          <a:ext cx="5785283" cy="412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" name="Straight Arrow Connector 17"/>
          <p:cNvCxnSpPr/>
          <p:nvPr/>
        </p:nvCxnSpPr>
        <p:spPr bwMode="auto">
          <a:xfrm flipH="1" flipV="1">
            <a:off x="2685856" y="3476378"/>
            <a:ext cx="439387" cy="2968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4" name="Straight Arrow Connector 20"/>
          <p:cNvCxnSpPr/>
          <p:nvPr/>
        </p:nvCxnSpPr>
        <p:spPr bwMode="auto">
          <a:xfrm flipH="1" flipV="1">
            <a:off x="3540879" y="3036991"/>
            <a:ext cx="21773" cy="556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5" name="Straight Arrow Connector 22"/>
          <p:cNvCxnSpPr/>
          <p:nvPr/>
        </p:nvCxnSpPr>
        <p:spPr bwMode="auto">
          <a:xfrm flipH="1">
            <a:off x="2638356" y="4367027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6" name="Straight Arrow Connector 25"/>
          <p:cNvCxnSpPr/>
          <p:nvPr/>
        </p:nvCxnSpPr>
        <p:spPr bwMode="auto">
          <a:xfrm flipH="1">
            <a:off x="3540880" y="4568908"/>
            <a:ext cx="11874" cy="676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7" name="Straight Arrow Connector 28"/>
          <p:cNvCxnSpPr/>
          <p:nvPr/>
        </p:nvCxnSpPr>
        <p:spPr bwMode="auto">
          <a:xfrm flipH="1">
            <a:off x="3954538" y="3545651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19" name="Straight Arrow Connector 30"/>
          <p:cNvCxnSpPr/>
          <p:nvPr/>
        </p:nvCxnSpPr>
        <p:spPr bwMode="auto">
          <a:xfrm flipH="1" flipV="1">
            <a:off x="4027767" y="4343277"/>
            <a:ext cx="508661" cy="2474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6.1 Learning Nework Flow Models based on GAMS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70025" y="2435860"/>
            <a:ext cx="4191000" cy="28422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44880" y="1986915"/>
            <a:ext cx="100139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lvl="2" indent="-179705">
              <a:buFont typeface="Arial" panose="020B0604020202020204" pitchFamily="34" charset="0"/>
              <a:buChar char="•"/>
            </a:pPr>
            <a:r>
              <a:rPr lang="en-US" altLang="zh-CN" dirty="0" err="1">
                <a:sym typeface="+mn-ea"/>
              </a:rPr>
              <a:t>https://github.com/xzhou99/learning-transportation/tree/master/GAMS_code%20-space-time-network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7790" y="3216910"/>
            <a:ext cx="4511040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GMNS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97280" y="2445385"/>
            <a:ext cx="4937760" cy="28232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920" y="2503805"/>
            <a:ext cx="5455285" cy="29102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48410" y="5268595"/>
            <a:ext cx="3228975" cy="92202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p>
            <a:r>
              <a:rPr lang="en-US"/>
              <a:t>USDOT Volpe Center team</a:t>
            </a:r>
            <a:endParaRPr lang="en-US"/>
          </a:p>
          <a:p>
            <a:r>
              <a:rPr lang="en-US"/>
              <a:t>Scott.Smith@dot.gov</a:t>
            </a:r>
            <a:endParaRPr lang="en-US"/>
          </a:p>
          <a:p>
            <a:r>
              <a:rPr lang="en-US"/>
              <a:t>Ian.Berg@dot.gov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6.2 From space-time diagram to space-time networks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https://github.com/xzhou99/space-time-diagram_gmns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4630" y="2696210"/>
            <a:ext cx="6254750" cy="3173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2910840"/>
            <a:ext cx="4434840" cy="8534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71335" y="3988435"/>
            <a:ext cx="46374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https://github.com/xzhou99/learning-transportation/tree/master/GAMS_code%20-space-time-network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6.3 From space-time network to space-time-state network in vehicle routing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51905" y="4161155"/>
            <a:ext cx="46374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https://github.com/xzhou99/learning-transportation/tree/master/GAMS_code%20-space-time-network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1224279" y="1972734"/>
            <a:ext cx="493776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7495" lvl="2"/>
            <a:r>
              <a:rPr lang="en-US" altLang="zh-CN" sz="2000" dirty="0">
                <a:sym typeface="+mn-ea"/>
                <a:hlinkClick r:id="rId1"/>
              </a:rPr>
              <a:t>https://github.com/xzhou99/VRPLite</a:t>
            </a:r>
            <a:endParaRPr lang="en-US" altLang="zh-CN" sz="2000" dirty="0">
              <a:sym typeface="+mn-ea"/>
            </a:endParaRPr>
          </a:p>
          <a:p>
            <a:pPr marL="277495" lvl="2"/>
            <a:r>
              <a:rPr lang="en-US"/>
              <a:t>https://link.springer.com/article/10.1007/s40864-018-0083-7</a:t>
            </a:r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3165" y="5127625"/>
            <a:ext cx="4572000" cy="8686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6.4 Use space-time network in multimodal system scheduling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374130" y="2289175"/>
            <a:ext cx="46374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https://github.com/xzhou99/learning-transportation/tree/master/GAMS_code%20-space-time-network</a:t>
            </a:r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1224279" y="1972734"/>
            <a:ext cx="493776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7495" lvl="2"/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06515" y="3781425"/>
            <a:ext cx="4572000" cy="12268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6.5 A</a:t>
            </a:r>
            <a:r>
              <a:rPr lang="en-US">
                <a:sym typeface="+mn-ea"/>
              </a:rPr>
              <a:t>utomated vehicle scheduling</a:t>
            </a:r>
            <a:br>
              <a:rPr lang="en-US">
                <a:sym typeface="+mn-ea"/>
              </a:rPr>
            </a:br>
            <a:r>
              <a:rPr lang="en-US">
                <a:sym typeface="+mn-ea"/>
              </a:rPr>
              <a:t> </a:t>
            </a:r>
            <a:r>
              <a:rPr lang="en-US"/>
              <a:t>based on space-time networks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60755" y="3272790"/>
            <a:ext cx="6120130" cy="2799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15975" y="2189480"/>
            <a:ext cx="3605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ym typeface="+mn-ea"/>
              </a:rPr>
              <a:t>https://github.com/xzhou99/AVRLite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413500" y="1912620"/>
            <a:ext cx="46374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https://github.com/xzhou99/learning-transportation/tree/master/GAMS_code%20-space-time-network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9615" y="2644140"/>
            <a:ext cx="471678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6.6 Travel demand and activity modeling based on space-time-state network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CB2-2897-44F3-B96C-AE93A821D237}" type="slidenum">
              <a:rPr lang="en-US" smtClean="0"/>
            </a:fld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31925" y="2834640"/>
            <a:ext cx="4099560" cy="78486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431925" y="1912620"/>
            <a:ext cx="46374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https://github.com/xzhou99/learning-transportation/tree/master/GAMS_code%20-space-time-network</a:t>
            </a:r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5610" y="3944620"/>
            <a:ext cx="4937760" cy="19488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30" y="3015615"/>
            <a:ext cx="6047105" cy="254381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838200"/>
            <a:ext cx="6617335" cy="746760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Summary of related open-source tools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97326-84D0-4E2A-91F6-1F27E83E641B}" type="slidenum">
              <a:rPr lang="en-US" smtClean="0">
                <a:cs typeface="Times New Roman" panose="02020603050405020304" pitchFamily="18" charset="0"/>
              </a:rPr>
            </a:fld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9690" y="1975761"/>
            <a:ext cx="9231627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Simulation-based mesoscopic dynamic traffic assignment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	DTALite(based on simplified kinematic wave model)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  <a:sym typeface="+mn-ea"/>
              </a:rPr>
              <a:t>Simulation-based mesoscopic dynamic traffic assignment</a:t>
            </a:r>
            <a:endParaRPr lang="en-US" sz="2000" dirty="0">
              <a:latin typeface="+mj-lt"/>
              <a:sym typeface="+mn-ea"/>
            </a:endParaRPr>
          </a:p>
          <a:p>
            <a:r>
              <a:rPr lang="en-US" sz="2000" dirty="0">
                <a:latin typeface="+mj-lt"/>
                <a:sym typeface="+mn-ea"/>
              </a:rPr>
              <a:t>	STALite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  <a:sym typeface="+mn-ea"/>
              </a:rPr>
              <a:t>visualization interfeace 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	NEXTA 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Traffic state estimation and prediction, Train routing and scheduling 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                 VRPLite</a:t>
            </a:r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                 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087217"/>
            <a:ext cx="4648200" cy="4038947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Existing technical barriers: (based on DTA user survey, </a:t>
            </a:r>
            <a:r>
              <a:rPr lang="en-US" sz="2000" dirty="0"/>
              <a:t>TRB network modeling committee, 2009</a:t>
            </a:r>
            <a:r>
              <a:rPr lang="en-US" dirty="0"/>
              <a:t>)</a:t>
            </a:r>
            <a:endParaRPr lang="en-US" dirty="0"/>
          </a:p>
          <a:p>
            <a:pPr lvl="2"/>
            <a:r>
              <a:rPr lang="en-US" dirty="0"/>
              <a:t>Require </a:t>
            </a:r>
            <a:r>
              <a:rPr lang="en-US" dirty="0">
                <a:solidFill>
                  <a:srgbClr val="FF0000"/>
                </a:solidFill>
              </a:rPr>
              <a:t>too many input data</a:t>
            </a:r>
            <a:r>
              <a:rPr lang="en-US" dirty="0"/>
              <a:t>: 47%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Take </a:t>
            </a:r>
            <a:r>
              <a:rPr lang="en-US" dirty="0">
                <a:solidFill>
                  <a:srgbClr val="FF0000"/>
                </a:solidFill>
              </a:rPr>
              <a:t>too long </a:t>
            </a:r>
            <a:r>
              <a:rPr lang="en-US" dirty="0"/>
              <a:t>to run: 35%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Model is unclear</a:t>
            </a:r>
            <a:r>
              <a:rPr lang="en-US" dirty="0"/>
              <a:t>: 35%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A419-B3C9-46E8-BEAC-1F7281603BD6}" type="slidenum">
              <a:rPr lang="en-US" smtClean="0"/>
            </a:fld>
            <a:endParaRPr lang="en-US"/>
          </a:p>
        </p:txBody>
      </p:sp>
      <p:sp>
        <p:nvSpPr>
          <p:cNvPr id="5" name="Content Placeholder 2"/>
          <p:cNvSpPr txBox="1"/>
          <p:nvPr/>
        </p:nvSpPr>
        <p:spPr>
          <a:xfrm>
            <a:off x="5867400" y="1600201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0" lvl="2" indent="-228600">
              <a:spcBef>
                <a:spcPct val="20000"/>
              </a:spcBef>
              <a:defRPr/>
            </a:pPr>
            <a:endParaRPr lang="en-US" sz="2400" dirty="0"/>
          </a:p>
          <a:p>
            <a:pPr marL="1143000" lvl="2" indent="-228600">
              <a:spcBef>
                <a:spcPct val="20000"/>
              </a:spcBef>
              <a:defRPr/>
            </a:pPr>
            <a:r>
              <a:rPr lang="en-US" sz="2000" dirty="0"/>
              <a:t>Our goals</a:t>
            </a:r>
            <a:endParaRPr lang="en-US" sz="2000" dirty="0"/>
          </a:p>
          <a:p>
            <a:pPr marL="1143000" lvl="2" indent="-2286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</a:rPr>
              <a:t>Simplified data input </a:t>
            </a:r>
            <a:r>
              <a:rPr lang="en-US" sz="2000" dirty="0"/>
              <a:t>from static traffic assignment</a:t>
            </a:r>
            <a:endParaRPr lang="en-US" sz="2000" dirty="0"/>
          </a:p>
          <a:p>
            <a:pPr marL="1143000" lvl="2" indent="-2286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1143000" lvl="2" indent="-2286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Use </a:t>
            </a:r>
            <a:r>
              <a:rPr lang="en-US" sz="2000" dirty="0">
                <a:solidFill>
                  <a:srgbClr val="FF0000"/>
                </a:solidFill>
              </a:rPr>
              <a:t>parallel computing </a:t>
            </a:r>
            <a:r>
              <a:rPr lang="en-US" sz="2000" dirty="0"/>
              <a:t>capability, simplified routing and simulation</a:t>
            </a:r>
            <a:endParaRPr lang="en-US" sz="2000" dirty="0"/>
          </a:p>
          <a:p>
            <a:pPr marL="1143000" lvl="2" indent="-2286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1143000" lvl="2" indent="-2286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</a:rPr>
              <a:t>Open-source</a:t>
            </a:r>
            <a:endParaRPr lang="en-US" sz="2400" dirty="0"/>
          </a:p>
          <a:p>
            <a:pPr marL="1143000" lvl="2" indent="-2286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086601" y="5181601"/>
            <a:ext cx="3196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Visualization: </a:t>
            </a:r>
            <a:r>
              <a:rPr lang="en-US" dirty="0">
                <a:solidFill>
                  <a:srgbClr val="FF0000"/>
                </a:solidFill>
              </a:rPr>
              <a:t>Seeing is believing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Excel Tools: </a:t>
            </a:r>
            <a:r>
              <a:rPr lang="en-US" dirty="0">
                <a:solidFill>
                  <a:srgbClr val="FF0000"/>
                </a:solidFill>
              </a:rPr>
              <a:t>Start from basics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868835" y="2137549"/>
          <a:ext cx="5785283" cy="412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5500217" y="2147074"/>
          <a:ext cx="5785283" cy="412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Hexagon 7"/>
          <p:cNvSpPr/>
          <p:nvPr/>
        </p:nvSpPr>
        <p:spPr bwMode="auto">
          <a:xfrm>
            <a:off x="2877787" y="3396340"/>
            <a:ext cx="1805049" cy="1650670"/>
          </a:xfrm>
          <a:prstGeom prst="hexag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2319647" y="3942605"/>
            <a:ext cx="0" cy="4868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804556" y="5353789"/>
            <a:ext cx="548244" cy="3344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4231574" y="5225140"/>
            <a:ext cx="546265" cy="3443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4041569" y="3823852"/>
            <a:ext cx="736270" cy="13775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3910940" y="3075708"/>
            <a:ext cx="11877" cy="21494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2816431" y="3964376"/>
            <a:ext cx="619496" cy="11657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2972790" y="3705099"/>
            <a:ext cx="724394" cy="13775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2747158" y="3099458"/>
            <a:ext cx="855024" cy="14962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3065814" y="3643743"/>
            <a:ext cx="1486394" cy="11301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V="1">
            <a:off x="3103418" y="3479469"/>
            <a:ext cx="1330037" cy="475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arrow" w="med" len="med"/>
            <a:tailEnd type="non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7509164" y="3562595"/>
            <a:ext cx="439387" cy="2968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8364187" y="3123208"/>
            <a:ext cx="21773" cy="556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7461664" y="4453244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8364188" y="4655125"/>
            <a:ext cx="11874" cy="676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H="1">
            <a:off x="8777846" y="3631868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 flipV="1">
            <a:off x="8851075" y="4429494"/>
            <a:ext cx="508661" cy="2474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280" y="286385"/>
            <a:ext cx="10058400" cy="1136015"/>
          </a:xfrm>
        </p:spPr>
        <p:txBody>
          <a:bodyPr/>
          <a:lstStyle/>
          <a:p>
            <a:r>
              <a:rPr lang="en-US" dirty="0"/>
              <a:t>Our Vision </a:t>
            </a:r>
            <a:endParaRPr lang="en-US" dirty="0"/>
          </a:p>
        </p:txBody>
      </p:sp>
      <p:sp>
        <p:nvSpPr>
          <p:cNvPr id="32" name="Content Placeholder 2"/>
          <p:cNvSpPr txBox="1"/>
          <p:nvPr/>
        </p:nvSpPr>
        <p:spPr bwMode="auto">
          <a:xfrm>
            <a:off x="1981200" y="1299589"/>
            <a:ext cx="4114800" cy="12654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MS PGothic" panose="020B0600070205080204" pitchFamily="34" charset="-128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b="1" dirty="0"/>
              <a:t>Current Practice</a:t>
            </a:r>
            <a:br>
              <a:rPr lang="en-US" sz="2400" b="1" dirty="0"/>
            </a:br>
            <a:r>
              <a:rPr lang="en-US" sz="2400" b="1" dirty="0">
                <a:solidFill>
                  <a:srgbClr val="FF0000"/>
                </a:solidFill>
              </a:rPr>
              <a:t>Ad Hoc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Content Placeholder 2"/>
          <p:cNvSpPr txBox="1"/>
          <p:nvPr/>
        </p:nvSpPr>
        <p:spPr bwMode="auto">
          <a:xfrm>
            <a:off x="6312379" y="973759"/>
            <a:ext cx="4114800" cy="12654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90000"/>
              <a:buChar char="–"/>
              <a:defRPr sz="1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MS PGothic" panose="020B0600070205080204" pitchFamily="34" charset="-128"/>
              </a:defRPr>
            </a:lvl5pPr>
            <a:lvl6pPr marL="222885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+mn-ea"/>
              </a:defRPr>
            </a:lvl6pPr>
            <a:lvl7pPr marL="268605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+mn-ea"/>
              </a:defRPr>
            </a:lvl7pPr>
            <a:lvl8pPr marL="314325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+mn-ea"/>
              </a:defRPr>
            </a:lvl8pPr>
            <a:lvl9pPr marL="3600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Myriad Pro" pitchFamily="60" charset="0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b="1" dirty="0"/>
              <a:t>With Analysis, Modeling and Simulation (AMS) Data Hub</a:t>
            </a:r>
            <a:br>
              <a:rPr lang="en-US" sz="2400" b="1" dirty="0"/>
            </a:br>
            <a:r>
              <a:rPr lang="en-US" sz="2400" b="1" dirty="0">
                <a:solidFill>
                  <a:srgbClr val="00CC00"/>
                </a:solidFill>
              </a:rPr>
              <a:t>Systematic</a:t>
            </a:r>
            <a:endParaRPr lang="en-US" sz="2400" b="1" dirty="0">
              <a:solidFill>
                <a:srgbClr val="00CC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hub  0: Network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524000" y="1981200"/>
          <a:ext cx="5785283" cy="4128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cxnSp>
        <p:nvCxnSpPr>
          <p:cNvPr id="18" name="Straight Arrow Connector 17"/>
          <p:cNvCxnSpPr/>
          <p:nvPr/>
        </p:nvCxnSpPr>
        <p:spPr bwMode="auto">
          <a:xfrm flipH="1" flipV="1">
            <a:off x="3532947" y="3406246"/>
            <a:ext cx="439387" cy="2968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4387970" y="2966859"/>
            <a:ext cx="21773" cy="5561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3485447" y="4296895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>
            <a:off x="4387971" y="4498776"/>
            <a:ext cx="11874" cy="676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H="1">
            <a:off x="4801629" y="3475519"/>
            <a:ext cx="510637" cy="28501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 flipV="1">
            <a:off x="4874858" y="4273145"/>
            <a:ext cx="508661" cy="2474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28" name="Rectangle 27"/>
          <p:cNvSpPr/>
          <p:nvPr/>
        </p:nvSpPr>
        <p:spPr>
          <a:xfrm>
            <a:off x="6553200" y="1828800"/>
            <a:ext cx="3886200" cy="424624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Based on GMNS data format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node, link, movement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https://github.com/zephyr-data-specs/GMNS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Regional planning models through </a:t>
            </a:r>
            <a:r>
              <a:rPr lang="en-US" dirty="0">
                <a:sym typeface="+mn-ea"/>
              </a:rPr>
              <a:t>GIS shape files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TransCAD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CUBE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VISUM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Export network  to GIS </a:t>
            </a:r>
            <a:endParaRPr lang="en-US" dirty="0">
              <a:sym typeface="+mn-ea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Subarea cut utility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DF7EB8-BA4A-44FB-BCF1-CE6115A42AEA}" type="slidenum">
              <a:rPr lang="en-US" smtClean="0"/>
            </a:fld>
            <a:endParaRPr 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Box 53"/>
          <p:cNvSpPr txBox="1"/>
          <p:nvPr/>
        </p:nvSpPr>
        <p:spPr>
          <a:xfrm>
            <a:off x="1786255" y="1944370"/>
            <a:ext cx="2508250" cy="4246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buSzTx/>
            </a:pPr>
            <a:r>
              <a:rPr lang="en-US" sz="225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A. Network</a:t>
            </a: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r>
              <a:rPr lang="en-US" sz="225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 </a:t>
            </a: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86445" y="2498122"/>
            <a:ext cx="2062197" cy="4140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OSM2GMNS</a:t>
            </a:r>
            <a:endParaRPr lang="en-US" altLang="zh-CN" sz="21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35346" y="3519266"/>
            <a:ext cx="1544859" cy="4140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net2cell</a:t>
            </a:r>
            <a:endParaRPr lang="en-US" altLang="zh-CN" sz="21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4483259" y="2033588"/>
            <a:ext cx="1406366" cy="3660458"/>
          </a:xfrm>
          <a:prstGeom prst="straightConnector1">
            <a:avLst/>
          </a:prstGeom>
          <a:ln>
            <a:tailEnd type="triangl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4" name="文本框 133"/>
          <p:cNvSpPr txBox="1"/>
          <p:nvPr/>
        </p:nvSpPr>
        <p:spPr>
          <a:xfrm>
            <a:off x="2315845" y="3933190"/>
            <a:ext cx="1648460" cy="5530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macro, meso and micro networks</a:t>
            </a:r>
            <a:endParaRPr lang="en-US" altLang="zh-CN" sz="15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2045969" y="2889530"/>
            <a:ext cx="1943576" cy="3219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OSM file</a:t>
            </a:r>
            <a:endParaRPr lang="en-US" altLang="zh-CN" sz="15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20"/>
          <p:cNvSpPr txBox="1"/>
          <p:nvPr/>
        </p:nvSpPr>
        <p:spPr>
          <a:xfrm>
            <a:off x="1934845" y="4914265"/>
            <a:ext cx="2113915" cy="4140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signal2timing</a:t>
            </a:r>
            <a:endParaRPr lang="en-US" sz="21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180"/>
          <p:cNvSpPr txBox="1"/>
          <p:nvPr/>
        </p:nvSpPr>
        <p:spPr>
          <a:xfrm>
            <a:off x="2166620" y="5328285"/>
            <a:ext cx="1482725" cy="3219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just"/>
            <a:r>
              <a:rPr lang="en-US" altLang="zh-CN" sz="1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Signal timing</a:t>
            </a:r>
            <a:endParaRPr lang="en-US" altLang="zh-CN" sz="15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 Box 54"/>
          <p:cNvSpPr txBox="1"/>
          <p:nvPr/>
        </p:nvSpPr>
        <p:spPr>
          <a:xfrm>
            <a:off x="5106035" y="1617345"/>
            <a:ext cx="3906520" cy="1822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225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B. Demand </a:t>
            </a: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7" name="Text Box 56"/>
          <p:cNvSpPr txBox="1"/>
          <p:nvPr/>
        </p:nvSpPr>
        <p:spPr>
          <a:xfrm>
            <a:off x="6006465" y="3834130"/>
            <a:ext cx="319913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buSzTx/>
            </a:pPr>
            <a:r>
              <a:rPr lang="en-US" sz="2250" dirty="0">
                <a:solidFill>
                  <a:srgbClr val="800000"/>
                </a:solidFill>
                <a:latin typeface="+mj-lt"/>
                <a:ea typeface="+mj-ea"/>
                <a:cs typeface="+mj-cs"/>
              </a:rPr>
              <a:t>C. Simulation</a:t>
            </a: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  <a:p>
            <a:pPr algn="l">
              <a:buSzTx/>
            </a:pPr>
            <a:endParaRPr lang="en-US" sz="2250" dirty="0">
              <a:solidFill>
                <a:srgbClr val="8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Title 4"/>
          <p:cNvSpPr>
            <a:spLocks noGrp="1"/>
          </p:cNvSpPr>
          <p:nvPr>
            <p:ph type="title"/>
          </p:nvPr>
        </p:nvSpPr>
        <p:spPr>
          <a:xfrm>
            <a:off x="1016635" y="765175"/>
            <a:ext cx="11026140" cy="76327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ym typeface="+mn-ea"/>
              </a:rPr>
              <a:t>Building 4-step Model For Your Campus </a:t>
            </a:r>
            <a:br>
              <a:rPr lang="en-US" sz="4800" dirty="0">
                <a:sym typeface="+mn-ea"/>
              </a:rPr>
            </a:br>
            <a:r>
              <a:rPr lang="en-US" sz="4800" dirty="0">
                <a:sym typeface="+mn-ea"/>
              </a:rPr>
              <a:t>Using Open-source Tool And GMNS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336540" y="2159635"/>
            <a:ext cx="2022475" cy="4140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Grid2Demand</a:t>
            </a:r>
            <a:endParaRPr lang="en-US" altLang="zh-CN" sz="21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5511165" y="2567305"/>
            <a:ext cx="2293620" cy="3219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5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zone.csv, demand.csv </a:t>
            </a:r>
            <a:endParaRPr lang="en-US" altLang="zh-CN" sz="15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21"/>
          <p:cNvSpPr txBox="1"/>
          <p:nvPr/>
        </p:nvSpPr>
        <p:spPr>
          <a:xfrm>
            <a:off x="6323965" y="4362450"/>
            <a:ext cx="2689225" cy="1706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5.A/B Street</a:t>
            </a:r>
            <a:endParaRPr lang="en-US" altLang="zh-CN" sz="21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1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MATSIM, AequilibraE</a:t>
            </a:r>
            <a:endParaRPr lang="en-US" altLang="zh-CN" sz="2100" dirty="0" err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UMD </a:t>
            </a:r>
            <a:r>
              <a:rPr lang="en-US" sz="21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AgBM</a:t>
            </a:r>
            <a:endParaRPr lang="en-US" sz="21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1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OpenAMOS</a:t>
            </a:r>
            <a:endParaRPr lang="en-US" sz="21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100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DTALite</a:t>
            </a:r>
            <a:endParaRPr lang="en-US" altLang="zh-CN" sz="2100" dirty="0" err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Retrospect">
  <a:themeElements>
    <a:clrScheme name="Custom 6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000000"/>
      </a:accent1>
      <a:accent2>
        <a:srgbClr val="98182A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11688</Words>
  <Application>WPS Presentation</Application>
  <PresentationFormat>Widescreen</PresentationFormat>
  <Paragraphs>551</Paragraphs>
  <Slides>55</Slides>
  <Notes>31</Notes>
  <HiddenSlides>2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8" baseType="lpstr">
      <vt:lpstr>Arial</vt:lpstr>
      <vt:lpstr>SimSun</vt:lpstr>
      <vt:lpstr>Wingdings</vt:lpstr>
      <vt:lpstr>Calibri</vt:lpstr>
      <vt:lpstr>Times New Roman</vt:lpstr>
      <vt:lpstr>MS PGothic</vt:lpstr>
      <vt:lpstr>Myriad Pro</vt:lpstr>
      <vt:lpstr>Segoe Print</vt:lpstr>
      <vt:lpstr>Calibri Light</vt:lpstr>
      <vt:lpstr>Microsoft YaHei</vt:lpstr>
      <vt:lpstr>Arial Unicode MS</vt:lpstr>
      <vt:lpstr>Retrospect</vt:lpstr>
      <vt:lpstr>Visio.Drawing.15</vt:lpstr>
      <vt:lpstr>PowerPoint 演示文稿</vt:lpstr>
      <vt:lpstr>Inclusive Excellence </vt:lpstr>
      <vt:lpstr>Outline</vt:lpstr>
      <vt:lpstr>1. Motivations</vt:lpstr>
      <vt:lpstr>PowerPoint 演示文稿</vt:lpstr>
      <vt:lpstr>1. Motivations</vt:lpstr>
      <vt:lpstr>Our Vision </vt:lpstr>
      <vt:lpstr>Data hub  0: Network</vt:lpstr>
      <vt:lpstr>Building 4-step Model For Your Campus  Using Open-source Tool And GMNS </vt:lpstr>
      <vt:lpstr>1. Open-Source Network Downloader</vt:lpstr>
      <vt:lpstr>2. Multi-Level Network Convertor </vt:lpstr>
      <vt:lpstr>Approach 2: Openstreet Map Data Importing</vt:lpstr>
      <vt:lpstr>3. AMS Data Hub Software Prototype: NeXTA</vt:lpstr>
      <vt:lpstr>  3. Signal Timing Generation Tool</vt:lpstr>
      <vt:lpstr>4. Demand Generation</vt:lpstr>
      <vt:lpstr>  5. Simulation/Assignment --&gt; Learn Other Educational Resource From ABD30</vt:lpstr>
      <vt:lpstr>Approach 4:  General Transit Feed Specification (GTFS)</vt:lpstr>
      <vt:lpstr>Use of network data: Shortest Path Finding, Network Flow Model</vt:lpstr>
      <vt:lpstr>Connection 1: Big Data</vt:lpstr>
      <vt:lpstr>Big data for integrated traffic management </vt:lpstr>
      <vt:lpstr>1.1 Understand QKV relationship from aggregated sensor data</vt:lpstr>
      <vt:lpstr>1.2 Understand capacity and bottleneck  </vt:lpstr>
      <vt:lpstr>1.3 Understand traffic state estimation and prediction</vt:lpstr>
      <vt:lpstr>1.4 Map matching based on space-time paths and a time geographic method</vt:lpstr>
      <vt:lpstr>1.5 Analysis of Trajectories from NGSIM </vt:lpstr>
      <vt:lpstr>1.6 Integrate deep learning methods with transportation modeling</vt:lpstr>
      <vt:lpstr>Connection 2: Travel demand model</vt:lpstr>
      <vt:lpstr>2.1 Trip generation, distribution and model choice</vt:lpstr>
      <vt:lpstr>2.2 Static Traffic Assignment</vt:lpstr>
      <vt:lpstr>2.3 OD Demand Estimation</vt:lpstr>
      <vt:lpstr>Connection 3: Traffic Stream Model and Dynamic Assignment </vt:lpstr>
      <vt:lpstr>Connection 4: Microsimulation Models</vt:lpstr>
      <vt:lpstr>4.1 Understand driving behavior</vt:lpstr>
      <vt:lpstr>Connection 5: Capacity Analysis Tools</vt:lpstr>
      <vt:lpstr>5.1 Traffic signal timing optimization</vt:lpstr>
      <vt:lpstr>5.2. Freeway capacity analysis</vt:lpstr>
      <vt:lpstr>5. Large scale applications </vt:lpstr>
      <vt:lpstr>Computational Challenges </vt:lpstr>
      <vt:lpstr>Origin-Destination Demand Spatial Distribution Pattern</vt:lpstr>
      <vt:lpstr>Vehicle Animation at Network Level</vt:lpstr>
      <vt:lpstr>Volume at Network Level</vt:lpstr>
      <vt:lpstr>Density at Network Level</vt:lpstr>
      <vt:lpstr>Speed at Network Level</vt:lpstr>
      <vt:lpstr>Queue at Network Level</vt:lpstr>
      <vt:lpstr>Queue Duration at Network Level</vt:lpstr>
      <vt:lpstr>Time-dependent Bottleneck Locations</vt:lpstr>
      <vt:lpstr>Statewide Network Coverage in Google Earth</vt:lpstr>
      <vt:lpstr>Connection 6: Optimization, Routing and Scheduling</vt:lpstr>
      <vt:lpstr>6.1 Learning Nework Flow Models based on GAMS</vt:lpstr>
      <vt:lpstr>6.2 From space-time diagram to space-time networks</vt:lpstr>
      <vt:lpstr>6.3 From space-time network to space-time-state network in vehicle routing</vt:lpstr>
      <vt:lpstr>6.4 Use space-time network in multimodal system scheduling</vt:lpstr>
      <vt:lpstr>6.5 Automated vehicle scheduling  based on space-time networks</vt:lpstr>
      <vt:lpstr>6.6 Travel demand and activity modeling based on space-time-state network</vt:lpstr>
      <vt:lpstr>Summary of related open-source tools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</dc:creator>
  <cp:lastModifiedBy>Xuesong Zhou</cp:lastModifiedBy>
  <cp:revision>300</cp:revision>
  <dcterms:created xsi:type="dcterms:W3CDTF">2014-11-03T18:53:00Z</dcterms:created>
  <dcterms:modified xsi:type="dcterms:W3CDTF">2021-01-18T06:06:26Z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1033-11.2.0.9937</vt:lpwstr>
  </property>
</Properties>
</file>